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59" r:id="rId2"/>
    <p:sldId id="310" r:id="rId3"/>
    <p:sldId id="312" r:id="rId4"/>
    <p:sldId id="311" r:id="rId5"/>
    <p:sldId id="284"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i3C11HBw+gmB6WsMmT+6YSc9KD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4C88"/>
    <a:srgbClr val="49997F"/>
    <a:srgbClr val="369CB8"/>
    <a:srgbClr val="5B68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2"/>
  </p:normalViewPr>
  <p:slideViewPr>
    <p:cSldViewPr snapToGrid="0">
      <p:cViewPr varScale="1">
        <p:scale>
          <a:sx n="148" d="100"/>
          <a:sy n="148" d="100"/>
        </p:scale>
        <p:origin x="108"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notesMaster" Target="notesMasters/notesMaster1.xml"/><Relationship Id="rId33"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37" Type="http://schemas.openxmlformats.org/officeDocument/2006/relationships/tableStyles" Target="tableStyles.xml"/><Relationship Id="rId5" Type="http://schemas.openxmlformats.org/officeDocument/2006/relationships/slide" Target="slides/slide4.xml"/><Relationship Id="rId36" Type="http://schemas.openxmlformats.org/officeDocument/2006/relationships/theme" Target="theme/theme1.xml"/><Relationship Id="rId4" Type="http://schemas.openxmlformats.org/officeDocument/2006/relationships/slide" Target="slides/slide3.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341906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41200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2 lines" userDrawn="1">
  <p:cSld name="Title 2 lines">
    <p:spTree>
      <p:nvGrpSpPr>
        <p:cNvPr id="1" name="Shape 42"/>
        <p:cNvGrpSpPr/>
        <p:nvPr/>
      </p:nvGrpSpPr>
      <p:grpSpPr>
        <a:xfrm>
          <a:off x="0" y="0"/>
          <a:ext cx="0" cy="0"/>
          <a:chOff x="0" y="0"/>
          <a:chExt cx="0" cy="0"/>
        </a:xfrm>
      </p:grpSpPr>
      <p:sp>
        <p:nvSpPr>
          <p:cNvPr id="45" name="Google Shape;45;p32"/>
          <p:cNvSpPr txBox="1">
            <a:spLocks noGrp="1"/>
          </p:cNvSpPr>
          <p:nvPr>
            <p:ph type="ctrTitle"/>
          </p:nvPr>
        </p:nvSpPr>
        <p:spPr>
          <a:xfrm>
            <a:off x="713256" y="2807595"/>
            <a:ext cx="10800000" cy="2453426"/>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Clr>
                <a:schemeClr val="lt1"/>
              </a:buClr>
              <a:buSzPts val="6400"/>
              <a:buFont typeface="Arial"/>
              <a:buNone/>
              <a:defRPr sz="4800">
                <a:solidFill>
                  <a:schemeClr val="tx2">
                    <a:lumMod val="10000"/>
                  </a:schemeClr>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grpSp>
        <p:nvGrpSpPr>
          <p:cNvPr id="48" name="Google Shape;48;p32"/>
          <p:cNvGrpSpPr/>
          <p:nvPr/>
        </p:nvGrpSpPr>
        <p:grpSpPr>
          <a:xfrm>
            <a:off x="421709" y="6087650"/>
            <a:ext cx="11348581" cy="588724"/>
            <a:chOff x="325677" y="2167003"/>
            <a:chExt cx="11348581" cy="588724"/>
          </a:xfrm>
        </p:grpSpPr>
        <p:sp>
          <p:nvSpPr>
            <p:cNvPr id="49" name="Google Shape;49;p32"/>
            <p:cNvSpPr/>
            <p:nvPr/>
          </p:nvSpPr>
          <p:spPr>
            <a:xfrm>
              <a:off x="325677" y="2167003"/>
              <a:ext cx="11348581" cy="588724"/>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50" name="Google Shape;50;p32"/>
            <p:cNvPicPr preferRelativeResize="0"/>
            <p:nvPr/>
          </p:nvPicPr>
          <p:blipFill rotWithShape="1">
            <a:blip r:embed="rId2">
              <a:alphaModFix/>
            </a:blip>
            <a:srcRect/>
            <a:stretch/>
          </p:blipFill>
          <p:spPr>
            <a:xfrm>
              <a:off x="413358" y="2191749"/>
              <a:ext cx="11210795" cy="563978"/>
            </a:xfrm>
            <a:prstGeom prst="rect">
              <a:avLst/>
            </a:prstGeom>
            <a:noFill/>
            <a:ln>
              <a:noFill/>
            </a:ln>
          </p:spPr>
        </p:pic>
      </p:grpSp>
      <p:pic>
        <p:nvPicPr>
          <p:cNvPr id="4" name="Obraz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6374" y="5457570"/>
            <a:ext cx="11533764" cy="1204124"/>
          </a:xfrm>
          <a:prstGeom prst="rect">
            <a:avLst/>
          </a:prstGeom>
        </p:spPr>
      </p:pic>
      <p:pic>
        <p:nvPicPr>
          <p:cNvPr id="11" name="Obraz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83691" y="637506"/>
            <a:ext cx="7059129" cy="168713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hapter C">
  <p:cSld name="Chapter C">
    <p:spTree>
      <p:nvGrpSpPr>
        <p:cNvPr id="1" name="Shape 173"/>
        <p:cNvGrpSpPr/>
        <p:nvPr/>
      </p:nvGrpSpPr>
      <p:grpSpPr>
        <a:xfrm>
          <a:off x="0" y="0"/>
          <a:ext cx="0" cy="0"/>
          <a:chOff x="0" y="0"/>
          <a:chExt cx="0" cy="0"/>
        </a:xfrm>
      </p:grpSpPr>
      <p:pic>
        <p:nvPicPr>
          <p:cNvPr id="174" name="Google Shape;174;p49"/>
          <p:cNvPicPr preferRelativeResize="0"/>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noFill/>
          <a:ln>
            <a:noFill/>
          </a:ln>
        </p:spPr>
      </p:pic>
      <p:sp>
        <p:nvSpPr>
          <p:cNvPr id="175" name="Google Shape;175;p49"/>
          <p:cNvSpPr txBox="1">
            <a:spLocks noGrp="1"/>
          </p:cNvSpPr>
          <p:nvPr>
            <p:ph type="ctrTitle"/>
          </p:nvPr>
        </p:nvSpPr>
        <p:spPr>
          <a:xfrm>
            <a:off x="0" y="2700001"/>
            <a:ext cx="12192000" cy="982799"/>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Clr>
                <a:schemeClr val="lt1"/>
              </a:buClr>
              <a:buSzPts val="6400"/>
              <a:buFont typeface="Arial"/>
              <a:buNone/>
              <a:defRPr sz="6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6" name="Google Shape;176;p49"/>
          <p:cNvSpPr txBox="1">
            <a:spLocks noGrp="1"/>
          </p:cNvSpPr>
          <p:nvPr>
            <p:ph type="subTitle" idx="1"/>
          </p:nvPr>
        </p:nvSpPr>
        <p:spPr>
          <a:xfrm>
            <a:off x="0" y="3682799"/>
            <a:ext cx="12192000" cy="2494163"/>
          </a:xfrm>
          <a:prstGeom prst="rect">
            <a:avLst/>
          </a:prstGeom>
          <a:noFill/>
          <a:ln>
            <a:noFill/>
          </a:ln>
        </p:spPr>
        <p:txBody>
          <a:bodyPr spcFirstLastPara="1" wrap="square" lIns="0" tIns="0" rIns="0" bIns="0" anchor="t" anchorCtr="0">
            <a:noAutofit/>
          </a:bodyPr>
          <a:lstStyle>
            <a:lvl1pPr lvl="0" algn="ctr">
              <a:lnSpc>
                <a:spcPct val="133333"/>
              </a:lnSpc>
              <a:spcBef>
                <a:spcPts val="0"/>
              </a:spcBef>
              <a:spcAft>
                <a:spcPts val="0"/>
              </a:spcAft>
              <a:buClr>
                <a:schemeClr val="lt1"/>
              </a:buClr>
              <a:buSzPts val="1800"/>
              <a:buNone/>
              <a:defRPr sz="18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5" name="Obraz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35158" y="154537"/>
            <a:ext cx="2288004" cy="54683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L, Subline, List, Copy" userDrawn="1">
  <p:cSld name="HL, Subline, List, Copy">
    <p:spTree>
      <p:nvGrpSpPr>
        <p:cNvPr id="1" name="Shape 62"/>
        <p:cNvGrpSpPr/>
        <p:nvPr/>
      </p:nvGrpSpPr>
      <p:grpSpPr>
        <a:xfrm>
          <a:off x="0" y="0"/>
          <a:ext cx="0" cy="0"/>
          <a:chOff x="0" y="0"/>
          <a:chExt cx="0" cy="0"/>
        </a:xfrm>
      </p:grpSpPr>
      <p:sp>
        <p:nvSpPr>
          <p:cNvPr id="67" name="Google Shape;67;p34" descr="Cum sociis natoque penatibus et magnis dis parturient montes, nascetur ridiculus mus. Donec quam felis, ultricies nec, pellentesque eu, pretium quis, sem. Lorem ipsum dolor sit amet, consectetuer adipiscing elit. Aenean commodo ligula eget dolor. Aenean massa. &#10;&#10;&#10;Lorem ipsum dolor sit amet, consectetuer adipiscing elit."/>
          <p:cNvSpPr txBox="1">
            <a:spLocks noGrp="1"/>
          </p:cNvSpPr>
          <p:nvPr>
            <p:ph type="body" idx="2"/>
          </p:nvPr>
        </p:nvSpPr>
        <p:spPr>
          <a:xfrm>
            <a:off x="6184800" y="2086377"/>
            <a:ext cx="5646000" cy="4411623"/>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34"/>
          <p:cNvSpPr txBox="1">
            <a:spLocks noGrp="1"/>
          </p:cNvSpPr>
          <p:nvPr>
            <p:ph type="body" idx="4"/>
          </p:nvPr>
        </p:nvSpPr>
        <p:spPr>
          <a:xfrm>
            <a:off x="361200" y="2086377"/>
            <a:ext cx="5644800" cy="4411623"/>
          </a:xfrm>
          <a:prstGeom prst="rect">
            <a:avLst/>
          </a:prstGeom>
          <a:noFill/>
          <a:ln>
            <a:noFill/>
          </a:ln>
        </p:spPr>
        <p:txBody>
          <a:bodyPr spcFirstLastPara="1" wrap="square" lIns="0" tIns="0" rIns="0" bIns="0" anchor="t" anchorCtr="0">
            <a:noAutofit/>
          </a:bodyPr>
          <a:lstStyle>
            <a:lvl1pPr marL="457200" lvl="0" indent="-342900" algn="l">
              <a:lnSpc>
                <a:spcPct val="100000"/>
              </a:lnSpc>
              <a:spcBef>
                <a:spcPts val="0"/>
              </a:spcBef>
              <a:spcAft>
                <a:spcPts val="0"/>
              </a:spcAft>
              <a:buClr>
                <a:schemeClr val="dk1"/>
              </a:buClr>
              <a:buSzPts val="1800"/>
              <a:buChar char="•"/>
              <a:defRPr sz="1800">
                <a:solidFill>
                  <a:schemeClr val="dk1"/>
                </a:solidFill>
              </a:defRPr>
            </a:lvl1pPr>
            <a:lvl2pPr marL="914400" lvl="1" indent="-342900" algn="l">
              <a:lnSpc>
                <a:spcPct val="90000"/>
              </a:lnSpc>
              <a:spcBef>
                <a:spcPts val="500"/>
              </a:spcBef>
              <a:spcAft>
                <a:spcPts val="0"/>
              </a:spcAft>
              <a:buClr>
                <a:schemeClr val="dk1"/>
              </a:buClr>
              <a:buSzPts val="1800"/>
              <a:buChar char="•"/>
              <a:defRPr sz="14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7" name="Google Shape;53;p33"/>
          <p:cNvSpPr txBox="1">
            <a:spLocks noGrp="1"/>
          </p:cNvSpPr>
          <p:nvPr>
            <p:ph type="title"/>
          </p:nvPr>
        </p:nvSpPr>
        <p:spPr>
          <a:xfrm>
            <a:off x="361200" y="842139"/>
            <a:ext cx="11469600" cy="83005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 name="Obraz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5158" y="154537"/>
            <a:ext cx="2288004" cy="54683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L, Subline, List, Copy" preserve="1" userDrawn="1">
  <p:cSld name="1_HL, Subline, List, Copy">
    <p:spTree>
      <p:nvGrpSpPr>
        <p:cNvPr id="1" name="Shape 62"/>
        <p:cNvGrpSpPr/>
        <p:nvPr/>
      </p:nvGrpSpPr>
      <p:grpSpPr>
        <a:xfrm>
          <a:off x="0" y="0"/>
          <a:ext cx="0" cy="0"/>
          <a:chOff x="0" y="0"/>
          <a:chExt cx="0" cy="0"/>
        </a:xfrm>
      </p:grpSpPr>
      <p:sp>
        <p:nvSpPr>
          <p:cNvPr id="7" name="Google Shape;53;p33"/>
          <p:cNvSpPr txBox="1">
            <a:spLocks noGrp="1"/>
          </p:cNvSpPr>
          <p:nvPr>
            <p:ph type="title"/>
          </p:nvPr>
        </p:nvSpPr>
        <p:spPr>
          <a:xfrm>
            <a:off x="361200" y="842139"/>
            <a:ext cx="11469600" cy="830053"/>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0" name="Google Shape;61;p33" descr="Cum sociis natoque penatibus et magnis dis parturient montes, nascetur ridiculus mus. Donec quam felis, ultricies nec, pellentesque eu, pretium quis, sem. Lorem ipsum dolor sit amet, consectetuer adipiscing elit. Aenean commodo ligula eget dolor. Aenean massa. &#10;&#10;&#10;Lorem ipsum dolor sit amet, consectetuer adipiscing elit."/>
          <p:cNvSpPr txBox="1">
            <a:spLocks noGrp="1"/>
          </p:cNvSpPr>
          <p:nvPr>
            <p:ph type="body" idx="10"/>
          </p:nvPr>
        </p:nvSpPr>
        <p:spPr>
          <a:xfrm>
            <a:off x="361200" y="2086377"/>
            <a:ext cx="11469600" cy="4411623"/>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1"/>
              </a:buClr>
              <a:buSzPts val="1800"/>
              <a:buNone/>
              <a:defRPr sz="18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pic>
        <p:nvPicPr>
          <p:cNvPr id="6" name="Obraz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5158" y="154537"/>
            <a:ext cx="2288004" cy="546833"/>
          </a:xfrm>
          <a:prstGeom prst="rect">
            <a:avLst/>
          </a:prstGeom>
        </p:spPr>
      </p:pic>
    </p:spTree>
    <p:extLst>
      <p:ext uri="{BB962C8B-B14F-4D97-AF65-F5344CB8AC3E}">
        <p14:creationId xmlns:p14="http://schemas.microsoft.com/office/powerpoint/2010/main" val="858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lines" preserve="1" userDrawn="1">
  <p:cSld name="1_Title 2 lines">
    <p:spTree>
      <p:nvGrpSpPr>
        <p:cNvPr id="1" name="Shape 42"/>
        <p:cNvGrpSpPr/>
        <p:nvPr/>
      </p:nvGrpSpPr>
      <p:grpSpPr>
        <a:xfrm>
          <a:off x="0" y="0"/>
          <a:ext cx="0" cy="0"/>
          <a:chOff x="0" y="0"/>
          <a:chExt cx="0" cy="0"/>
        </a:xfrm>
      </p:grpSpPr>
      <p:sp>
        <p:nvSpPr>
          <p:cNvPr id="9" name="Google Shape;45;p32"/>
          <p:cNvSpPr txBox="1">
            <a:spLocks noGrp="1"/>
          </p:cNvSpPr>
          <p:nvPr>
            <p:ph type="ctrTitle" hasCustomPrompt="1"/>
          </p:nvPr>
        </p:nvSpPr>
        <p:spPr>
          <a:xfrm>
            <a:off x="7732617" y="2118268"/>
            <a:ext cx="5221180" cy="2711003"/>
          </a:xfrm>
          <a:prstGeom prst="rect">
            <a:avLst/>
          </a:prstGeom>
          <a:noFill/>
          <a:ln>
            <a:noFill/>
          </a:ln>
        </p:spPr>
        <p:txBody>
          <a:bodyPr spcFirstLastPara="1" wrap="square" lIns="0" tIns="0" rIns="0" bIns="0" anchor="t" anchorCtr="0">
            <a:noAutofit/>
          </a:bodyPr>
          <a:lstStyle>
            <a:lvl1pPr lvl="0" algn="l">
              <a:lnSpc>
                <a:spcPct val="200000"/>
              </a:lnSpc>
              <a:spcBef>
                <a:spcPts val="0"/>
              </a:spcBef>
              <a:spcAft>
                <a:spcPts val="0"/>
              </a:spcAft>
              <a:buClr>
                <a:schemeClr val="lt1"/>
              </a:buClr>
              <a:buSzPts val="6400"/>
              <a:buFont typeface="Arial"/>
              <a:buNone/>
              <a:defRPr sz="1600">
                <a:solidFill>
                  <a:schemeClr val="tx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pl-PL" dirty="0"/>
              <a:t>www.unite-university.eu</a:t>
            </a:r>
            <a:br>
              <a:rPr lang="pl-PL" dirty="0"/>
            </a:br>
            <a:r>
              <a:rPr lang="pl-PL" dirty="0"/>
              <a:t>sekretariat@unite-university.eu</a:t>
            </a:r>
            <a:br>
              <a:rPr lang="pl-PL" dirty="0"/>
            </a:br>
            <a:r>
              <a:rPr lang="pl-PL" dirty="0"/>
              <a:t>@</a:t>
            </a:r>
            <a:r>
              <a:rPr lang="pl-PL" dirty="0" err="1"/>
              <a:t>unite_tech_univ</a:t>
            </a:r>
            <a:r>
              <a:rPr lang="pl-PL" dirty="0"/>
              <a:t/>
            </a:r>
            <a:br>
              <a:rPr lang="pl-PL" dirty="0"/>
            </a:br>
            <a:r>
              <a:rPr lang="pl-PL" dirty="0"/>
              <a:t>www.linkedin.com/company/university/</a:t>
            </a:r>
            <a:br>
              <a:rPr lang="pl-PL" dirty="0"/>
            </a:br>
            <a:r>
              <a:rPr lang="pl-PL" dirty="0"/>
              <a:t>@</a:t>
            </a:r>
            <a:r>
              <a:rPr lang="pl-PL" dirty="0" err="1"/>
              <a:t>university</a:t>
            </a:r>
            <a:r>
              <a:rPr lang="pl-PL" dirty="0"/>
              <a:t/>
            </a:r>
            <a:br>
              <a:rPr lang="pl-PL" dirty="0"/>
            </a:br>
            <a:endParaRPr dirty="0"/>
          </a:p>
        </p:txBody>
      </p:sp>
      <p:grpSp>
        <p:nvGrpSpPr>
          <p:cNvPr id="4" name="Grupa 3"/>
          <p:cNvGrpSpPr/>
          <p:nvPr userDrawn="1"/>
        </p:nvGrpSpPr>
        <p:grpSpPr>
          <a:xfrm>
            <a:off x="7253267" y="2221802"/>
            <a:ext cx="344870" cy="2304182"/>
            <a:chOff x="6424898" y="2358730"/>
            <a:chExt cx="344870" cy="2304182"/>
          </a:xfrm>
        </p:grpSpPr>
        <p:pic>
          <p:nvPicPr>
            <p:cNvPr id="3" name="Obraz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4898" y="2358730"/>
              <a:ext cx="344870" cy="344870"/>
            </a:xfrm>
            <a:prstGeom prst="rect">
              <a:avLst/>
            </a:prstGeom>
          </p:spPr>
        </p:pic>
        <p:pic>
          <p:nvPicPr>
            <p:cNvPr id="11" name="Obraz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24898" y="2844356"/>
              <a:ext cx="344870" cy="344870"/>
            </a:xfrm>
            <a:prstGeom prst="rect">
              <a:avLst/>
            </a:prstGeom>
          </p:spPr>
        </p:pic>
        <p:pic>
          <p:nvPicPr>
            <p:cNvPr id="13" name="Obraz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24898" y="3341414"/>
              <a:ext cx="344870" cy="344870"/>
            </a:xfrm>
            <a:prstGeom prst="rect">
              <a:avLst/>
            </a:prstGeom>
          </p:spPr>
        </p:pic>
        <p:pic>
          <p:nvPicPr>
            <p:cNvPr id="14" name="Obraz 1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424898" y="3838472"/>
              <a:ext cx="344870" cy="344870"/>
            </a:xfrm>
            <a:prstGeom prst="rect">
              <a:avLst/>
            </a:prstGeom>
          </p:spPr>
        </p:pic>
        <p:pic>
          <p:nvPicPr>
            <p:cNvPr id="15" name="Obraz 1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424898" y="4318042"/>
              <a:ext cx="344870" cy="344870"/>
            </a:xfrm>
            <a:prstGeom prst="rect">
              <a:avLst/>
            </a:prstGeom>
          </p:spPr>
        </p:pic>
      </p:grpSp>
      <p:pic>
        <p:nvPicPr>
          <p:cNvPr id="12" name="Obraz 1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46374" y="5457570"/>
            <a:ext cx="11533764" cy="1204124"/>
          </a:xfrm>
          <a:prstGeom prst="rect">
            <a:avLst/>
          </a:prstGeom>
        </p:spPr>
      </p:pic>
      <p:pic>
        <p:nvPicPr>
          <p:cNvPr id="16" name="Obraz 15"/>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52561" y="2118268"/>
            <a:ext cx="5927603" cy="1416696"/>
          </a:xfrm>
          <a:prstGeom prst="rect">
            <a:avLst/>
          </a:prstGeom>
        </p:spPr>
      </p:pic>
    </p:spTree>
    <p:extLst>
      <p:ext uri="{BB962C8B-B14F-4D97-AF65-F5344CB8AC3E}">
        <p14:creationId xmlns:p14="http://schemas.microsoft.com/office/powerpoint/2010/main" val="1319069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8"/>
          <p:cNvSpPr txBox="1">
            <a:spLocks noGrp="1"/>
          </p:cNvSpPr>
          <p:nvPr>
            <p:ph type="title"/>
          </p:nvPr>
        </p:nvSpPr>
        <p:spPr>
          <a:xfrm>
            <a:off x="-3211286" y="1301182"/>
            <a:ext cx="2959901"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8"/>
          <p:cNvSpPr txBox="1">
            <a:spLocks noGrp="1"/>
          </p:cNvSpPr>
          <p:nvPr>
            <p:ph type="body" idx="1"/>
          </p:nvPr>
        </p:nvSpPr>
        <p:spPr>
          <a:xfrm>
            <a:off x="-5368257" y="3176133"/>
            <a:ext cx="5257800" cy="3201534"/>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28"/>
          <p:cNvSpPr txBox="1">
            <a:spLocks noGrp="1"/>
          </p:cNvSpPr>
          <p:nvPr>
            <p:ph type="dt" idx="10"/>
          </p:nvPr>
        </p:nvSpPr>
        <p:spPr>
          <a:xfrm>
            <a:off x="-2853657" y="5811838"/>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8"/>
          <p:cNvSpPr txBox="1">
            <a:spLocks noGrp="1"/>
          </p:cNvSpPr>
          <p:nvPr>
            <p:ph type="ftr" idx="11"/>
          </p:nvPr>
        </p:nvSpPr>
        <p:spPr>
          <a:xfrm>
            <a:off x="-2853657" y="6377667"/>
            <a:ext cx="2360172"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8"/>
          <p:cNvSpPr txBox="1">
            <a:spLocks noGrp="1"/>
          </p:cNvSpPr>
          <p:nvPr>
            <p:ph type="sldNum" idx="12"/>
          </p:nvPr>
        </p:nvSpPr>
        <p:spPr>
          <a:xfrm>
            <a:off x="-735585" y="3429000"/>
            <a:ext cx="4842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b="0" i="0" u="none" strike="noStrike" cap="none">
                <a:solidFill>
                  <a:schemeClr val="dk1"/>
                </a:solidFill>
                <a:latin typeface="Arial"/>
                <a:ea typeface="Arial"/>
                <a:cs typeface="Arial"/>
                <a:sym typeface="Arial"/>
              </a:defRPr>
            </a:lvl1pPr>
            <a:lvl2pPr marL="0" marR="0" lvl="1" indent="0" algn="r" rtl="0">
              <a:spcBef>
                <a:spcPts val="0"/>
              </a:spcBef>
              <a:buNone/>
              <a:defRPr sz="1000" b="0" i="0" u="none" strike="noStrike" cap="none">
                <a:solidFill>
                  <a:schemeClr val="dk1"/>
                </a:solidFill>
                <a:latin typeface="Arial"/>
                <a:ea typeface="Arial"/>
                <a:cs typeface="Arial"/>
                <a:sym typeface="Arial"/>
              </a:defRPr>
            </a:lvl2pPr>
            <a:lvl3pPr marL="0" marR="0" lvl="2" indent="0" algn="r" rtl="0">
              <a:spcBef>
                <a:spcPts val="0"/>
              </a:spcBef>
              <a:buNone/>
              <a:defRPr sz="1000" b="0" i="0" u="none" strike="noStrike" cap="none">
                <a:solidFill>
                  <a:schemeClr val="dk1"/>
                </a:solidFill>
                <a:latin typeface="Arial"/>
                <a:ea typeface="Arial"/>
                <a:cs typeface="Arial"/>
                <a:sym typeface="Arial"/>
              </a:defRPr>
            </a:lvl3pPr>
            <a:lvl4pPr marL="0" marR="0" lvl="3" indent="0" algn="r" rtl="0">
              <a:spcBef>
                <a:spcPts val="0"/>
              </a:spcBef>
              <a:buNone/>
              <a:defRPr sz="1000" b="0" i="0" u="none" strike="noStrike" cap="none">
                <a:solidFill>
                  <a:schemeClr val="dk1"/>
                </a:solidFill>
                <a:latin typeface="Arial"/>
                <a:ea typeface="Arial"/>
                <a:cs typeface="Arial"/>
                <a:sym typeface="Arial"/>
              </a:defRPr>
            </a:lvl4pPr>
            <a:lvl5pPr marL="0" marR="0" lvl="4" indent="0" algn="r" rtl="0">
              <a:spcBef>
                <a:spcPts val="0"/>
              </a:spcBef>
              <a:buNone/>
              <a:defRPr sz="1000" b="0" i="0" u="none" strike="noStrike" cap="none">
                <a:solidFill>
                  <a:schemeClr val="dk1"/>
                </a:solidFill>
                <a:latin typeface="Arial"/>
                <a:ea typeface="Arial"/>
                <a:cs typeface="Arial"/>
                <a:sym typeface="Arial"/>
              </a:defRPr>
            </a:lvl5pPr>
            <a:lvl6pPr marL="0" marR="0" lvl="5" indent="0" algn="r" rtl="0">
              <a:spcBef>
                <a:spcPts val="0"/>
              </a:spcBef>
              <a:buNone/>
              <a:defRPr sz="1000" b="0" i="0" u="none" strike="noStrike" cap="none">
                <a:solidFill>
                  <a:schemeClr val="dk1"/>
                </a:solidFill>
                <a:latin typeface="Arial"/>
                <a:ea typeface="Arial"/>
                <a:cs typeface="Arial"/>
                <a:sym typeface="Arial"/>
              </a:defRPr>
            </a:lvl6pPr>
            <a:lvl7pPr marL="0" marR="0" lvl="6" indent="0" algn="r" rtl="0">
              <a:spcBef>
                <a:spcPts val="0"/>
              </a:spcBef>
              <a:buNone/>
              <a:defRPr sz="1000" b="0" i="0" u="none" strike="noStrike" cap="none">
                <a:solidFill>
                  <a:schemeClr val="dk1"/>
                </a:solidFill>
                <a:latin typeface="Arial"/>
                <a:ea typeface="Arial"/>
                <a:cs typeface="Arial"/>
                <a:sym typeface="Arial"/>
              </a:defRPr>
            </a:lvl7pPr>
            <a:lvl8pPr marL="0" marR="0" lvl="7" indent="0" algn="r" rtl="0">
              <a:spcBef>
                <a:spcPts val="0"/>
              </a:spcBef>
              <a:buNone/>
              <a:defRPr sz="1000" b="0" i="0" u="none" strike="noStrike" cap="none">
                <a:solidFill>
                  <a:schemeClr val="dk1"/>
                </a:solidFill>
                <a:latin typeface="Arial"/>
                <a:ea typeface="Arial"/>
                <a:cs typeface="Arial"/>
                <a:sym typeface="Arial"/>
              </a:defRPr>
            </a:lvl8pPr>
            <a:lvl9pPr marL="0" marR="0" lvl="8" indent="0" algn="r" rtl="0">
              <a:spcBef>
                <a:spcPts val="0"/>
              </a:spcBef>
              <a:buNone/>
              <a:defRPr sz="10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 bg1="lt1" tx1="dk1" bg2="dk2" tx2="lt2" accent1="accent1" accent2="accent2" accent3="accent3" accent4="accent4" accent5="accent5" accent6="accent6" hlink="hlink" folHlink="folHlink"/>
  <p:sldLayoutIdLst>
    <p:sldLayoutId id="2147483652" r:id="rId1"/>
    <p:sldLayoutId id="2147483669" r:id="rId2"/>
    <p:sldLayoutId id="2147483654" r:id="rId3"/>
    <p:sldLayoutId id="2147483682" r:id="rId4"/>
    <p:sldLayoutId id="2147483681"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ecretariat@unite-university.eu" TargetMode="External"/><Relationship Id="rId2" Type="http://schemas.openxmlformats.org/officeDocument/2006/relationships/hyperlink" Target="http://www.unite-university.eu/" TargetMode="External"/><Relationship Id="rId1" Type="http://schemas.openxmlformats.org/officeDocument/2006/relationships/slideLayout" Target="../slideLayouts/slideLayout5.xml"/><Relationship Id="rId6" Type="http://schemas.openxmlformats.org/officeDocument/2006/relationships/hyperlink" Target="instagram.com/uniteuniversity" TargetMode="External"/><Relationship Id="rId5" Type="http://schemas.openxmlformats.org/officeDocument/2006/relationships/hyperlink" Target="https://www.linkedin.com/company/uniteuniversity/" TargetMode="External"/><Relationship Id="rId4" Type="http://schemas.openxmlformats.org/officeDocument/2006/relationships/hyperlink" Target="https://x.com/Unite_tech_uni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idx="2"/>
          </p:nvPr>
        </p:nvSpPr>
        <p:spPr/>
        <p:txBody>
          <a:bodyPr/>
          <a:lstStyle/>
          <a:p>
            <a:endParaRPr lang="pl-PL"/>
          </a:p>
        </p:txBody>
      </p:sp>
      <p:sp>
        <p:nvSpPr>
          <p:cNvPr id="3" name="Symbol zastępczy tekstu 2"/>
          <p:cNvSpPr>
            <a:spLocks noGrp="1"/>
          </p:cNvSpPr>
          <p:nvPr>
            <p:ph type="body" idx="4"/>
          </p:nvPr>
        </p:nvSpPr>
        <p:spPr/>
        <p:txBody>
          <a:bodyPr/>
          <a:lstStyle/>
          <a:p>
            <a:endParaRPr lang="pl-PL"/>
          </a:p>
        </p:txBody>
      </p:sp>
      <p:sp>
        <p:nvSpPr>
          <p:cNvPr id="4" name="Tytuł 3"/>
          <p:cNvSpPr>
            <a:spLocks noGrp="1"/>
          </p:cNvSpPr>
          <p:nvPr>
            <p:ph type="title"/>
          </p:nvPr>
        </p:nvSpPr>
        <p:spPr/>
        <p:txBody>
          <a:bodyPr/>
          <a:lstStyle/>
          <a:p>
            <a:endParaRPr lang="pl-PL"/>
          </a:p>
        </p:txBody>
      </p:sp>
    </p:spTree>
    <p:extLst>
      <p:ext uri="{BB962C8B-B14F-4D97-AF65-F5344CB8AC3E}">
        <p14:creationId xmlns:p14="http://schemas.microsoft.com/office/powerpoint/2010/main" val="2902501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tekstu 2"/>
          <p:cNvSpPr>
            <a:spLocks noGrp="1"/>
          </p:cNvSpPr>
          <p:nvPr>
            <p:ph type="body" idx="10"/>
          </p:nvPr>
        </p:nvSpPr>
        <p:spPr/>
        <p:txBody>
          <a:bodyPr/>
          <a:lstStyle/>
          <a:p>
            <a:endParaRPr lang="pl-PL"/>
          </a:p>
        </p:txBody>
      </p:sp>
    </p:spTree>
    <p:extLst>
      <p:ext uri="{BB962C8B-B14F-4D97-AF65-F5344CB8AC3E}">
        <p14:creationId xmlns:p14="http://schemas.microsoft.com/office/powerpoint/2010/main" val="391658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97900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5;p32"/>
          <p:cNvSpPr txBox="1">
            <a:spLocks noGrp="1"/>
          </p:cNvSpPr>
          <p:nvPr>
            <p:ph type="ctrTitle"/>
          </p:nvPr>
        </p:nvSpPr>
        <p:spPr>
          <a:prstGeom prst="rect">
            <a:avLst/>
          </a:prstGeom>
          <a:noFill/>
          <a:ln>
            <a:noFill/>
          </a:ln>
        </p:spPr>
        <p:txBody>
          <a:bodyPr spcFirstLastPara="1" wrap="square" lIns="0" tIns="0" rIns="0" bIns="0" anchor="t" anchorCtr="0">
            <a:noAutofit/>
          </a:bodyPr>
          <a:lstStyle>
            <a:lvl1pPr lvl="0" algn="l">
              <a:lnSpc>
                <a:spcPct val="200000"/>
              </a:lnSpc>
              <a:spcBef>
                <a:spcPts val="0"/>
              </a:spcBef>
              <a:spcAft>
                <a:spcPts val="0"/>
              </a:spcAft>
              <a:buClr>
                <a:schemeClr val="lt1"/>
              </a:buClr>
              <a:buSzPts val="6400"/>
              <a:buFont typeface="Arial"/>
              <a:buNone/>
              <a:defRPr sz="1600">
                <a:solidFill>
                  <a:schemeClr val="tx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pl-PL" dirty="0">
                <a:hlinkClick r:id="rId2"/>
              </a:rPr>
              <a:t>www.unite-university.eu</a:t>
            </a:r>
            <a:r>
              <a:rPr lang="pl-PL" dirty="0"/>
              <a:t/>
            </a:r>
            <a:br>
              <a:rPr lang="pl-PL" dirty="0"/>
            </a:br>
            <a:r>
              <a:rPr lang="pl-PL" dirty="0">
                <a:solidFill>
                  <a:srgbClr val="5B6897"/>
                </a:solidFill>
                <a:hlinkClick r:id="rId3"/>
              </a:rPr>
              <a:t>secretariat@unite-university.eu</a:t>
            </a:r>
            <a:r>
              <a:rPr lang="pl-PL" dirty="0"/>
              <a:t/>
            </a:r>
            <a:br>
              <a:rPr lang="pl-PL" dirty="0"/>
            </a:br>
            <a:r>
              <a:rPr lang="pl-PL" dirty="0">
                <a:hlinkClick r:id="rId4"/>
              </a:rPr>
              <a:t>@</a:t>
            </a:r>
            <a:r>
              <a:rPr lang="pl-PL" dirty="0" err="1">
                <a:hlinkClick r:id="rId4"/>
              </a:rPr>
              <a:t>unite_tech_univ</a:t>
            </a:r>
            <a:r>
              <a:rPr lang="pl-PL" dirty="0"/>
              <a:t/>
            </a:r>
            <a:br>
              <a:rPr lang="pl-PL" dirty="0"/>
            </a:br>
            <a:r>
              <a:rPr lang="pl-PL" dirty="0">
                <a:hlinkClick r:id="rId5"/>
              </a:rPr>
              <a:t>linkedin.com/</a:t>
            </a:r>
            <a:r>
              <a:rPr lang="pl-PL" dirty="0" err="1">
                <a:hlinkClick r:id="rId5"/>
              </a:rPr>
              <a:t>company</a:t>
            </a:r>
            <a:r>
              <a:rPr lang="pl-PL" dirty="0">
                <a:hlinkClick r:id="rId5"/>
              </a:rPr>
              <a:t>/</a:t>
            </a:r>
            <a:r>
              <a:rPr lang="pl-PL" dirty="0" err="1">
                <a:hlinkClick r:id="rId5"/>
              </a:rPr>
              <a:t>uniteuniversity</a:t>
            </a:r>
            <a:r>
              <a:rPr lang="pl-PL" dirty="0">
                <a:hlinkClick r:id="rId5"/>
              </a:rPr>
              <a:t>/</a:t>
            </a:r>
            <a:r>
              <a:rPr lang="pl-PL" dirty="0"/>
              <a:t/>
            </a:r>
            <a:br>
              <a:rPr lang="pl-PL" dirty="0"/>
            </a:br>
            <a:r>
              <a:rPr lang="pl-PL" dirty="0">
                <a:hlinkClick r:id="rId6" action="ppaction://hlinkfile"/>
              </a:rPr>
              <a:t>instagram.com/</a:t>
            </a:r>
            <a:r>
              <a:rPr lang="pl-PL" dirty="0" err="1">
                <a:hlinkClick r:id="rId6" action="ppaction://hlinkfile"/>
              </a:rPr>
              <a:t>uniteuniversity</a:t>
            </a:r>
            <a:endParaRPr dirty="0"/>
          </a:p>
        </p:txBody>
      </p:sp>
      <p:sp>
        <p:nvSpPr>
          <p:cNvPr id="2" name="Prostokąt 1"/>
          <p:cNvSpPr/>
          <p:nvPr/>
        </p:nvSpPr>
        <p:spPr>
          <a:xfrm>
            <a:off x="6579647" y="1193763"/>
            <a:ext cx="2927404" cy="646331"/>
          </a:xfrm>
          <a:prstGeom prst="rect">
            <a:avLst/>
          </a:prstGeom>
        </p:spPr>
        <p:txBody>
          <a:bodyPr wrap="none">
            <a:spAutoFit/>
          </a:bodyPr>
          <a:lstStyle/>
          <a:p>
            <a:r>
              <a:rPr lang="en-GB" sz="3600" dirty="0">
                <a:solidFill>
                  <a:schemeClr val="dk1"/>
                </a:solidFill>
              </a:rPr>
              <a:t>Get involved!</a:t>
            </a:r>
            <a:r>
              <a:rPr lang="en-GB" dirty="0"/>
              <a:t> </a:t>
            </a:r>
            <a:endParaRPr lang="pl-PL" dirty="0"/>
          </a:p>
        </p:txBody>
      </p:sp>
    </p:spTree>
    <p:extLst>
      <p:ext uri="{BB962C8B-B14F-4D97-AF65-F5344CB8AC3E}">
        <p14:creationId xmlns:p14="http://schemas.microsoft.com/office/powerpoint/2010/main" val="1661333728"/>
      </p:ext>
    </p:extLst>
  </p:cSld>
  <p:clrMapOvr>
    <a:masterClrMapping/>
  </p:clrMapOvr>
</p:sld>
</file>

<file path=ppt/theme/theme1.xml><?xml version="1.0" encoding="utf-8"?>
<a:theme xmlns:a="http://schemas.openxmlformats.org/drawingml/2006/main" name="Office">
  <a:themeElements>
    <a:clrScheme name="Niestandardowy 2">
      <a:dk1>
        <a:srgbClr val="4C5B5D"/>
      </a:dk1>
      <a:lt1>
        <a:sysClr val="window" lastClr="FFFFFF"/>
      </a:lt1>
      <a:dk2>
        <a:srgbClr val="394445"/>
      </a:dk2>
      <a:lt2>
        <a:srgbClr val="DFEBE5"/>
      </a:lt2>
      <a:accent1>
        <a:srgbClr val="69B194"/>
      </a:accent1>
      <a:accent2>
        <a:srgbClr val="96CBAA"/>
      </a:accent2>
      <a:accent3>
        <a:srgbClr val="C2E5E2"/>
      </a:accent3>
      <a:accent4>
        <a:srgbClr val="F9AB89"/>
      </a:accent4>
      <a:accent5>
        <a:srgbClr val="E2804F"/>
      </a:accent5>
      <a:accent6>
        <a:srgbClr val="F1DCCC"/>
      </a:accent6>
      <a:hlink>
        <a:srgbClr val="69B194"/>
      </a:hlink>
      <a:folHlink>
        <a:srgbClr val="818B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547</TotalTime>
  <Words>4</Words>
  <Application>Microsoft Office PowerPoint</Application>
  <PresentationFormat>Panoramiczny</PresentationFormat>
  <Paragraphs>2</Paragraphs>
  <Slides>5</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vt:i4>
      </vt:variant>
    </vt:vector>
  </HeadingPairs>
  <TitlesOfParts>
    <vt:vector size="8" baseType="lpstr">
      <vt:lpstr>Arial</vt:lpstr>
      <vt:lpstr>Calibri</vt:lpstr>
      <vt:lpstr>Office</vt:lpstr>
      <vt:lpstr>Prezentacja programu PowerPoint</vt:lpstr>
      <vt:lpstr>Prezentacja programu PowerPoint</vt:lpstr>
      <vt:lpstr>Prezentacja programu PowerPoint</vt:lpstr>
      <vt:lpstr>Prezentacja programu PowerPoint</vt:lpstr>
      <vt:lpstr>www.unite-university.eu secretariat@unite-university.eu @unite_tech_univ linkedin.com/company/uniteuniversity/ instagram.com/uniteuniversity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Mirella Sciortino</dc:creator>
  <cp:lastModifiedBy>user</cp:lastModifiedBy>
  <cp:revision>49</cp:revision>
  <dcterms:created xsi:type="dcterms:W3CDTF">2020-11-21T21:20:32Z</dcterms:created>
  <dcterms:modified xsi:type="dcterms:W3CDTF">2024-09-12T07:59:18Z</dcterms:modified>
</cp:coreProperties>
</file>