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84" r:id="rId2"/>
  </p:sldMasterIdLst>
  <p:notesMasterIdLst>
    <p:notesMasterId r:id="rId11"/>
  </p:notesMasterIdLst>
  <p:sldIdLst>
    <p:sldId id="259" r:id="rId3"/>
    <p:sldId id="311" r:id="rId4"/>
    <p:sldId id="319" r:id="rId5"/>
    <p:sldId id="324" r:id="rId6"/>
    <p:sldId id="310" r:id="rId7"/>
    <p:sldId id="325" r:id="rId8"/>
    <p:sldId id="326" r:id="rId9"/>
    <p:sldId id="31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84" userDrawn="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3C11HBw+gmB6WsMmT+6YSc9KDz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A8E97F-2BCA-A4F7-1B88-9ECDC9C88F18}" name="Cláudia Figueira" initials="CC" userId="S::ist33128@tecnico.ulisboa.pt::e45a0ff6-b0d1-4f06-b35c-572174f1f6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897"/>
    <a:srgbClr val="369CB8"/>
    <a:srgbClr val="654C88"/>
    <a:srgbClr val="499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03DA1-75A3-48D8-BCA9-DBB0A93BCBB2}" v="12" dt="2025-05-07T17:54:34.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autoAdjust="0"/>
    <p:restoredTop sz="94662"/>
  </p:normalViewPr>
  <p:slideViewPr>
    <p:cSldViewPr snapToGrid="0">
      <p:cViewPr varScale="1">
        <p:scale>
          <a:sx n="75" d="100"/>
          <a:sy n="75" d="100"/>
        </p:scale>
        <p:origin x="883" y="43"/>
      </p:cViewPr>
      <p:guideLst>
        <p:guide orient="horz" pos="38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9" Type="http://schemas.microsoft.com/office/2015/10/relationships/revisionInfo" Target="revisionInfo.xml"/><Relationship Id="rId3" Type="http://schemas.openxmlformats.org/officeDocument/2006/relationships/slide" Target="slides/slide1.xml"/><Relationship Id="rId34" Type="http://schemas.openxmlformats.org/officeDocument/2006/relationships/presProps" Target="presProps.xml"/><Relationship Id="rId7" Type="http://schemas.openxmlformats.org/officeDocument/2006/relationships/slide" Target="slides/slide5.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3.xml"/><Relationship Id="rId36"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áudia Figueira" userId="e45a0ff6-b0d1-4f06-b35c-572174f1f610" providerId="ADAL" clId="{75803DA1-75A3-48D8-BCA9-DBB0A93BCBB2}"/>
    <pc:docChg chg="undo custSel modSld">
      <pc:chgData name="Cláudia Figueira" userId="e45a0ff6-b0d1-4f06-b35c-572174f1f610" providerId="ADAL" clId="{75803DA1-75A3-48D8-BCA9-DBB0A93BCBB2}" dt="2025-05-07T17:54:43.075" v="428" actId="20577"/>
      <pc:docMkLst>
        <pc:docMk/>
      </pc:docMkLst>
      <pc:sldChg chg="modSp mod">
        <pc:chgData name="Cláudia Figueira" userId="e45a0ff6-b0d1-4f06-b35c-572174f1f610" providerId="ADAL" clId="{75803DA1-75A3-48D8-BCA9-DBB0A93BCBB2}" dt="2025-05-07T17:39:11.483" v="379" actId="790"/>
        <pc:sldMkLst>
          <pc:docMk/>
          <pc:sldMk cId="0" sldId="259"/>
        </pc:sldMkLst>
        <pc:spChg chg="mod">
          <ac:chgData name="Cláudia Figueira" userId="e45a0ff6-b0d1-4f06-b35c-572174f1f610" providerId="ADAL" clId="{75803DA1-75A3-48D8-BCA9-DBB0A93BCBB2}" dt="2025-05-07T17:39:11.483" v="379" actId="790"/>
          <ac:spMkLst>
            <pc:docMk/>
            <pc:sldMk cId="0" sldId="259"/>
            <ac:spMk id="2" creationId="{00000000-0000-0000-0000-000000000000}"/>
          </ac:spMkLst>
        </pc:spChg>
      </pc:sldChg>
      <pc:sldChg chg="modSp mod">
        <pc:chgData name="Cláudia Figueira" userId="e45a0ff6-b0d1-4f06-b35c-572174f1f610" providerId="ADAL" clId="{75803DA1-75A3-48D8-BCA9-DBB0A93BCBB2}" dt="2025-05-07T17:39:11.483" v="379" actId="790"/>
        <pc:sldMkLst>
          <pc:docMk/>
          <pc:sldMk cId="2902501621" sldId="310"/>
        </pc:sldMkLst>
        <pc:spChg chg="mod">
          <ac:chgData name="Cláudia Figueira" userId="e45a0ff6-b0d1-4f06-b35c-572174f1f610" providerId="ADAL" clId="{75803DA1-75A3-48D8-BCA9-DBB0A93BCBB2}" dt="2025-05-07T17:39:11.483" v="379" actId="790"/>
          <ac:spMkLst>
            <pc:docMk/>
            <pc:sldMk cId="2902501621" sldId="310"/>
            <ac:spMk id="15" creationId="{BFD538B2-3FD9-410B-8657-198DDAF49306}"/>
          </ac:spMkLst>
        </pc:spChg>
        <pc:spChg chg="mod">
          <ac:chgData name="Cláudia Figueira" userId="e45a0ff6-b0d1-4f06-b35c-572174f1f610" providerId="ADAL" clId="{75803DA1-75A3-48D8-BCA9-DBB0A93BCBB2}" dt="2025-05-06T17:49:33.413" v="167" actId="20578"/>
          <ac:spMkLst>
            <pc:docMk/>
            <pc:sldMk cId="2902501621" sldId="310"/>
            <ac:spMk id="21" creationId="{5E72CFAF-1754-4760-BDF3-588A2BC4EDCD}"/>
          </ac:spMkLst>
        </pc:spChg>
        <pc:spChg chg="mod">
          <ac:chgData name="Cláudia Figueira" userId="e45a0ff6-b0d1-4f06-b35c-572174f1f610" providerId="ADAL" clId="{75803DA1-75A3-48D8-BCA9-DBB0A93BCBB2}" dt="2025-05-07T17:39:11.483" v="379" actId="790"/>
          <ac:spMkLst>
            <pc:docMk/>
            <pc:sldMk cId="2902501621" sldId="310"/>
            <ac:spMk id="22" creationId="{B4A9F616-4B20-4CEA-800A-03AD4F69259E}"/>
          </ac:spMkLst>
        </pc:spChg>
        <pc:spChg chg="mod">
          <ac:chgData name="Cláudia Figueira" userId="e45a0ff6-b0d1-4f06-b35c-572174f1f610" providerId="ADAL" clId="{75803DA1-75A3-48D8-BCA9-DBB0A93BCBB2}" dt="2025-05-07T17:39:11.483" v="379" actId="790"/>
          <ac:spMkLst>
            <pc:docMk/>
            <pc:sldMk cId="2902501621" sldId="310"/>
            <ac:spMk id="24" creationId="{D5B6E77D-A051-44CA-933C-F09205B74568}"/>
          </ac:spMkLst>
        </pc:spChg>
        <pc:spChg chg="mod">
          <ac:chgData name="Cláudia Figueira" userId="e45a0ff6-b0d1-4f06-b35c-572174f1f610" providerId="ADAL" clId="{75803DA1-75A3-48D8-BCA9-DBB0A93BCBB2}" dt="2025-05-07T17:39:11.483" v="379" actId="790"/>
          <ac:spMkLst>
            <pc:docMk/>
            <pc:sldMk cId="2902501621" sldId="310"/>
            <ac:spMk id="25" creationId="{C976D25B-244C-4C56-8C08-8671D8B8B022}"/>
          </ac:spMkLst>
        </pc:spChg>
        <pc:spChg chg="mod">
          <ac:chgData name="Cláudia Figueira" userId="e45a0ff6-b0d1-4f06-b35c-572174f1f610" providerId="ADAL" clId="{75803DA1-75A3-48D8-BCA9-DBB0A93BCBB2}" dt="2025-05-07T17:39:11.483" v="379" actId="790"/>
          <ac:spMkLst>
            <pc:docMk/>
            <pc:sldMk cId="2902501621" sldId="310"/>
            <ac:spMk id="27" creationId="{EA8AD666-6FA3-4973-A1EC-B43485E21B83}"/>
          </ac:spMkLst>
        </pc:spChg>
        <pc:spChg chg="mod">
          <ac:chgData name="Cláudia Figueira" userId="e45a0ff6-b0d1-4f06-b35c-572174f1f610" providerId="ADAL" clId="{75803DA1-75A3-48D8-BCA9-DBB0A93BCBB2}" dt="2025-05-07T17:39:11.483" v="379" actId="790"/>
          <ac:spMkLst>
            <pc:docMk/>
            <pc:sldMk cId="2902501621" sldId="310"/>
            <ac:spMk id="28" creationId="{8D26DCB6-343A-403C-B5E4-0398EC11937C}"/>
          </ac:spMkLst>
        </pc:spChg>
        <pc:spChg chg="mod">
          <ac:chgData name="Cláudia Figueira" userId="e45a0ff6-b0d1-4f06-b35c-572174f1f610" providerId="ADAL" clId="{75803DA1-75A3-48D8-BCA9-DBB0A93BCBB2}" dt="2025-05-07T17:39:11.483" v="379" actId="790"/>
          <ac:spMkLst>
            <pc:docMk/>
            <pc:sldMk cId="2902501621" sldId="310"/>
            <ac:spMk id="31" creationId="{A665028A-19B5-4A8C-B6A6-6B2406ED8A8F}"/>
          </ac:spMkLst>
        </pc:spChg>
        <pc:spChg chg="mod">
          <ac:chgData name="Cláudia Figueira" userId="e45a0ff6-b0d1-4f06-b35c-572174f1f610" providerId="ADAL" clId="{75803DA1-75A3-48D8-BCA9-DBB0A93BCBB2}" dt="2025-05-07T17:39:11.483" v="379" actId="790"/>
          <ac:spMkLst>
            <pc:docMk/>
            <pc:sldMk cId="2902501621" sldId="310"/>
            <ac:spMk id="39" creationId="{A9547B95-1D38-4AFF-AE8F-3A89C85CB73B}"/>
          </ac:spMkLst>
        </pc:spChg>
        <pc:spChg chg="mod">
          <ac:chgData name="Cláudia Figueira" userId="e45a0ff6-b0d1-4f06-b35c-572174f1f610" providerId="ADAL" clId="{75803DA1-75A3-48D8-BCA9-DBB0A93BCBB2}" dt="2025-05-06T17:49:43.563" v="186" actId="6549"/>
          <ac:spMkLst>
            <pc:docMk/>
            <pc:sldMk cId="2902501621" sldId="310"/>
            <ac:spMk id="40" creationId="{1C1EA73A-4699-4F26-B288-33567F681023}"/>
          </ac:spMkLst>
        </pc:spChg>
        <pc:spChg chg="mod">
          <ac:chgData name="Cláudia Figueira" userId="e45a0ff6-b0d1-4f06-b35c-572174f1f610" providerId="ADAL" clId="{75803DA1-75A3-48D8-BCA9-DBB0A93BCBB2}" dt="2025-05-07T16:47:56.063" v="308" actId="1035"/>
          <ac:spMkLst>
            <pc:docMk/>
            <pc:sldMk cId="2902501621" sldId="310"/>
            <ac:spMk id="41" creationId="{2930CD6B-502F-4FBA-A8E5-56C01F97E680}"/>
          </ac:spMkLst>
        </pc:spChg>
        <pc:spChg chg="mod">
          <ac:chgData name="Cláudia Figueira" userId="e45a0ff6-b0d1-4f06-b35c-572174f1f610" providerId="ADAL" clId="{75803DA1-75A3-48D8-BCA9-DBB0A93BCBB2}" dt="2025-05-07T17:39:11.483" v="379" actId="790"/>
          <ac:spMkLst>
            <pc:docMk/>
            <pc:sldMk cId="2902501621" sldId="310"/>
            <ac:spMk id="42" creationId="{5C0DD9A4-A8FB-4418-99FB-146479A502BA}"/>
          </ac:spMkLst>
        </pc:spChg>
        <pc:spChg chg="mod">
          <ac:chgData name="Cláudia Figueira" userId="e45a0ff6-b0d1-4f06-b35c-572174f1f610" providerId="ADAL" clId="{75803DA1-75A3-48D8-BCA9-DBB0A93BCBB2}" dt="2025-05-07T17:39:11.483" v="379" actId="790"/>
          <ac:spMkLst>
            <pc:docMk/>
            <pc:sldMk cId="2902501621" sldId="310"/>
            <ac:spMk id="43" creationId="{9E832613-85D6-4572-A1E6-F9E4E2B95596}"/>
          </ac:spMkLst>
        </pc:spChg>
        <pc:grpChg chg="mod">
          <ac:chgData name="Cláudia Figueira" userId="e45a0ff6-b0d1-4f06-b35c-572174f1f610" providerId="ADAL" clId="{75803DA1-75A3-48D8-BCA9-DBB0A93BCBB2}" dt="2025-05-06T17:49:33.413" v="167" actId="20578"/>
          <ac:grpSpMkLst>
            <pc:docMk/>
            <pc:sldMk cId="2902501621" sldId="310"/>
            <ac:grpSpMk id="5" creationId="{00000000-0000-0000-0000-000000000000}"/>
          </ac:grpSpMkLst>
        </pc:grpChg>
        <pc:grpChg chg="mod">
          <ac:chgData name="Cláudia Figueira" userId="e45a0ff6-b0d1-4f06-b35c-572174f1f610" providerId="ADAL" clId="{75803DA1-75A3-48D8-BCA9-DBB0A93BCBB2}" dt="2025-05-06T17:49:33.413" v="167" actId="20578"/>
          <ac:grpSpMkLst>
            <pc:docMk/>
            <pc:sldMk cId="2902501621" sldId="310"/>
            <ac:grpSpMk id="20" creationId="{8776F576-EADB-4C4B-AFA0-6D189FF406E6}"/>
          </ac:grpSpMkLst>
        </pc:grpChg>
        <pc:picChg chg="mod">
          <ac:chgData name="Cláudia Figueira" userId="e45a0ff6-b0d1-4f06-b35c-572174f1f610" providerId="ADAL" clId="{75803DA1-75A3-48D8-BCA9-DBB0A93BCBB2}" dt="2025-05-06T17:49:33.413" v="167" actId="20578"/>
          <ac:picMkLst>
            <pc:docMk/>
            <pc:sldMk cId="2902501621" sldId="310"/>
            <ac:picMk id="34" creationId="{6304B911-EC68-4320-92E9-7795BE25C238}"/>
          </ac:picMkLst>
        </pc:picChg>
      </pc:sldChg>
      <pc:sldChg chg="modSp mod">
        <pc:chgData name="Cláudia Figueira" userId="e45a0ff6-b0d1-4f06-b35c-572174f1f610" providerId="ADAL" clId="{75803DA1-75A3-48D8-BCA9-DBB0A93BCBB2}" dt="2025-05-07T17:39:11.483" v="379" actId="790"/>
        <pc:sldMkLst>
          <pc:docMk/>
          <pc:sldMk cId="979002916" sldId="311"/>
        </pc:sldMkLst>
        <pc:spChg chg="mod">
          <ac:chgData name="Cláudia Figueira" userId="e45a0ff6-b0d1-4f06-b35c-572174f1f610" providerId="ADAL" clId="{75803DA1-75A3-48D8-BCA9-DBB0A93BCBB2}" dt="2025-05-07T17:39:11.483" v="379" actId="790"/>
          <ac:spMkLst>
            <pc:docMk/>
            <pc:sldMk cId="979002916" sldId="311"/>
            <ac:spMk id="2" creationId="{00000000-0000-0000-0000-000000000000}"/>
          </ac:spMkLst>
        </pc:spChg>
        <pc:spChg chg="mod">
          <ac:chgData name="Cláudia Figueira" userId="e45a0ff6-b0d1-4f06-b35c-572174f1f610" providerId="ADAL" clId="{75803DA1-75A3-48D8-BCA9-DBB0A93BCBB2}" dt="2025-05-07T17:39:11.483" v="379" actId="790"/>
          <ac:spMkLst>
            <pc:docMk/>
            <pc:sldMk cId="979002916" sldId="311"/>
            <ac:spMk id="3" creationId="{00000000-0000-0000-0000-000000000000}"/>
          </ac:spMkLst>
        </pc:spChg>
      </pc:sldChg>
      <pc:sldChg chg="modSp mod">
        <pc:chgData name="Cláudia Figueira" userId="e45a0ff6-b0d1-4f06-b35c-572174f1f610" providerId="ADAL" clId="{75803DA1-75A3-48D8-BCA9-DBB0A93BCBB2}" dt="2025-05-07T17:39:11.483" v="379" actId="790"/>
        <pc:sldMkLst>
          <pc:docMk/>
          <pc:sldMk cId="1451820830" sldId="313"/>
        </pc:sldMkLst>
        <pc:spChg chg="mod">
          <ac:chgData name="Cláudia Figueira" userId="e45a0ff6-b0d1-4f06-b35c-572174f1f610" providerId="ADAL" clId="{75803DA1-75A3-48D8-BCA9-DBB0A93BCBB2}" dt="2025-05-07T17:39:11.483" v="379" actId="790"/>
          <ac:spMkLst>
            <pc:docMk/>
            <pc:sldMk cId="1451820830" sldId="313"/>
            <ac:spMk id="2" creationId="{00000000-0000-0000-0000-000000000000}"/>
          </ac:spMkLst>
        </pc:spChg>
      </pc:sldChg>
      <pc:sldChg chg="addSp delSp modSp mod">
        <pc:chgData name="Cláudia Figueira" userId="e45a0ff6-b0d1-4f06-b35c-572174f1f610" providerId="ADAL" clId="{75803DA1-75A3-48D8-BCA9-DBB0A93BCBB2}" dt="2025-05-07T17:39:11.483" v="379" actId="790"/>
        <pc:sldMkLst>
          <pc:docMk/>
          <pc:sldMk cId="2223965751" sldId="319"/>
        </pc:sldMkLst>
        <pc:spChg chg="mod">
          <ac:chgData name="Cláudia Figueira" userId="e45a0ff6-b0d1-4f06-b35c-572174f1f610" providerId="ADAL" clId="{75803DA1-75A3-48D8-BCA9-DBB0A93BCBB2}" dt="2025-05-07T17:39:11.483" v="379" actId="790"/>
          <ac:spMkLst>
            <pc:docMk/>
            <pc:sldMk cId="2223965751" sldId="319"/>
            <ac:spMk id="2" creationId="{1B60C8D2-9B8C-E7C0-559B-2499E1B28AB1}"/>
          </ac:spMkLst>
        </pc:spChg>
        <pc:spChg chg="mod">
          <ac:chgData name="Cláudia Figueira" userId="e45a0ff6-b0d1-4f06-b35c-572174f1f610" providerId="ADAL" clId="{75803DA1-75A3-48D8-BCA9-DBB0A93BCBB2}" dt="2025-05-07T17:39:11.483" v="379" actId="790"/>
          <ac:spMkLst>
            <pc:docMk/>
            <pc:sldMk cId="2223965751" sldId="319"/>
            <ac:spMk id="3" creationId="{00000000-0000-0000-0000-000000000000}"/>
          </ac:spMkLst>
        </pc:spChg>
        <pc:spChg chg="add del mod">
          <ac:chgData name="Cláudia Figueira" userId="e45a0ff6-b0d1-4f06-b35c-572174f1f610" providerId="ADAL" clId="{75803DA1-75A3-48D8-BCA9-DBB0A93BCBB2}" dt="2025-05-06T17:27:49.117" v="122" actId="478"/>
          <ac:spMkLst>
            <pc:docMk/>
            <pc:sldMk cId="2223965751" sldId="319"/>
            <ac:spMk id="5" creationId="{A09CA710-AEDD-4303-60FA-D84631B74F6B}"/>
          </ac:spMkLst>
        </pc:spChg>
        <pc:spChg chg="mod">
          <ac:chgData name="Cláudia Figueira" userId="e45a0ff6-b0d1-4f06-b35c-572174f1f610" providerId="ADAL" clId="{75803DA1-75A3-48D8-BCA9-DBB0A93BCBB2}" dt="2025-05-07T17:39:11.483" v="379" actId="790"/>
          <ac:spMkLst>
            <pc:docMk/>
            <pc:sldMk cId="2223965751" sldId="319"/>
            <ac:spMk id="36" creationId="{00000000-0000-0000-0000-000000000000}"/>
          </ac:spMkLst>
        </pc:spChg>
        <pc:spChg chg="mod">
          <ac:chgData name="Cláudia Figueira" userId="e45a0ff6-b0d1-4f06-b35c-572174f1f610" providerId="ADAL" clId="{75803DA1-75A3-48D8-BCA9-DBB0A93BCBB2}" dt="2025-05-07T17:39:11.483" v="379" actId="790"/>
          <ac:spMkLst>
            <pc:docMk/>
            <pc:sldMk cId="2223965751" sldId="319"/>
            <ac:spMk id="37" creationId="{00000000-0000-0000-0000-000000000000}"/>
          </ac:spMkLst>
        </pc:spChg>
        <pc:spChg chg="mod">
          <ac:chgData name="Cláudia Figueira" userId="e45a0ff6-b0d1-4f06-b35c-572174f1f610" providerId="ADAL" clId="{75803DA1-75A3-48D8-BCA9-DBB0A93BCBB2}" dt="2025-05-07T17:39:11.483" v="379" actId="790"/>
          <ac:spMkLst>
            <pc:docMk/>
            <pc:sldMk cId="2223965751" sldId="319"/>
            <ac:spMk id="38" creationId="{00000000-0000-0000-0000-000000000000}"/>
          </ac:spMkLst>
        </pc:spChg>
        <pc:spChg chg="mod">
          <ac:chgData name="Cláudia Figueira" userId="e45a0ff6-b0d1-4f06-b35c-572174f1f610" providerId="ADAL" clId="{75803DA1-75A3-48D8-BCA9-DBB0A93BCBB2}" dt="2025-05-07T17:39:11.483" v="379" actId="790"/>
          <ac:spMkLst>
            <pc:docMk/>
            <pc:sldMk cId="2223965751" sldId="319"/>
            <ac:spMk id="39" creationId="{00000000-0000-0000-0000-000000000000}"/>
          </ac:spMkLst>
        </pc:spChg>
      </pc:sldChg>
      <pc:sldChg chg="modSp mod">
        <pc:chgData name="Cláudia Figueira" userId="e45a0ff6-b0d1-4f06-b35c-572174f1f610" providerId="ADAL" clId="{75803DA1-75A3-48D8-BCA9-DBB0A93BCBB2}" dt="2025-05-07T17:54:43.075" v="428" actId="20577"/>
        <pc:sldMkLst>
          <pc:docMk/>
          <pc:sldMk cId="3681506650" sldId="324"/>
        </pc:sldMkLst>
        <pc:spChg chg="mod">
          <ac:chgData name="Cláudia Figueira" userId="e45a0ff6-b0d1-4f06-b35c-572174f1f610" providerId="ADAL" clId="{75803DA1-75A3-48D8-BCA9-DBB0A93BCBB2}" dt="2025-05-07T17:39:11.483" v="379" actId="790"/>
          <ac:spMkLst>
            <pc:docMk/>
            <pc:sldMk cId="3681506650" sldId="324"/>
            <ac:spMk id="2" creationId="{80768E3E-7AC0-7399-A009-24A22A33E6F6}"/>
          </ac:spMkLst>
        </pc:spChg>
        <pc:spChg chg="mod">
          <ac:chgData name="Cláudia Figueira" userId="e45a0ff6-b0d1-4f06-b35c-572174f1f610" providerId="ADAL" clId="{75803DA1-75A3-48D8-BCA9-DBB0A93BCBB2}" dt="2025-05-07T17:39:11.483" v="379" actId="790"/>
          <ac:spMkLst>
            <pc:docMk/>
            <pc:sldMk cId="3681506650" sldId="324"/>
            <ac:spMk id="3" creationId="{1341047D-1F85-FDD1-D464-EAF4FD7A9E2E}"/>
          </ac:spMkLst>
        </pc:spChg>
        <pc:spChg chg="mod">
          <ac:chgData name="Cláudia Figueira" userId="e45a0ff6-b0d1-4f06-b35c-572174f1f610" providerId="ADAL" clId="{75803DA1-75A3-48D8-BCA9-DBB0A93BCBB2}" dt="2025-05-07T17:39:11.483" v="379" actId="790"/>
          <ac:spMkLst>
            <pc:docMk/>
            <pc:sldMk cId="3681506650" sldId="324"/>
            <ac:spMk id="4" creationId="{7DD66F20-067B-0C22-9B4C-03586728C9B8}"/>
          </ac:spMkLst>
        </pc:spChg>
        <pc:spChg chg="mod">
          <ac:chgData name="Cláudia Figueira" userId="e45a0ff6-b0d1-4f06-b35c-572174f1f610" providerId="ADAL" clId="{75803DA1-75A3-48D8-BCA9-DBB0A93BCBB2}" dt="2025-05-07T17:39:11.483" v="379" actId="790"/>
          <ac:spMkLst>
            <pc:docMk/>
            <pc:sldMk cId="3681506650" sldId="324"/>
            <ac:spMk id="5" creationId="{CCDB0B4D-3D12-C55E-4B04-FEC3ADFB01C5}"/>
          </ac:spMkLst>
        </pc:spChg>
        <pc:spChg chg="mod">
          <ac:chgData name="Cláudia Figueira" userId="e45a0ff6-b0d1-4f06-b35c-572174f1f610" providerId="ADAL" clId="{75803DA1-75A3-48D8-BCA9-DBB0A93BCBB2}" dt="2025-05-07T17:54:43.075" v="428" actId="20577"/>
          <ac:spMkLst>
            <pc:docMk/>
            <pc:sldMk cId="3681506650" sldId="324"/>
            <ac:spMk id="22" creationId="{21ACCEC9-C87E-D355-0FBC-9BBDEDC4373C}"/>
          </ac:spMkLst>
        </pc:spChg>
        <pc:spChg chg="mod">
          <ac:chgData name="Cláudia Figueira" userId="e45a0ff6-b0d1-4f06-b35c-572174f1f610" providerId="ADAL" clId="{75803DA1-75A3-48D8-BCA9-DBB0A93BCBB2}" dt="2025-05-07T17:39:11.483" v="379" actId="790"/>
          <ac:spMkLst>
            <pc:docMk/>
            <pc:sldMk cId="3681506650" sldId="324"/>
            <ac:spMk id="23" creationId="{CEBC4CE7-0D28-B639-D99C-CDCE9417039E}"/>
          </ac:spMkLst>
        </pc:spChg>
        <pc:spChg chg="mod">
          <ac:chgData name="Cláudia Figueira" userId="e45a0ff6-b0d1-4f06-b35c-572174f1f610" providerId="ADAL" clId="{75803DA1-75A3-48D8-BCA9-DBB0A93BCBB2}" dt="2025-05-07T17:39:11.483" v="379" actId="790"/>
          <ac:spMkLst>
            <pc:docMk/>
            <pc:sldMk cId="3681506650" sldId="324"/>
            <ac:spMk id="26" creationId="{51EE0593-DFAC-4713-B4E8-6782FC337EDF}"/>
          </ac:spMkLst>
        </pc:spChg>
      </pc:sldChg>
      <pc:sldChg chg="addSp delSp modSp mod">
        <pc:chgData name="Cláudia Figueira" userId="e45a0ff6-b0d1-4f06-b35c-572174f1f610" providerId="ADAL" clId="{75803DA1-75A3-48D8-BCA9-DBB0A93BCBB2}" dt="2025-05-07T17:39:11.483" v="379" actId="790"/>
        <pc:sldMkLst>
          <pc:docMk/>
          <pc:sldMk cId="1786133346" sldId="325"/>
        </pc:sldMkLst>
        <pc:spChg chg="add mod">
          <ac:chgData name="Cláudia Figueira" userId="e45a0ff6-b0d1-4f06-b35c-572174f1f610" providerId="ADAL" clId="{75803DA1-75A3-48D8-BCA9-DBB0A93BCBB2}" dt="2025-05-07T10:56:23.139" v="241" actId="20577"/>
          <ac:spMkLst>
            <pc:docMk/>
            <pc:sldMk cId="1786133346" sldId="325"/>
            <ac:spMk id="4" creationId="{4DC8C40B-7CF9-3709-E7C8-BAD4C7DFAC88}"/>
          </ac:spMkLst>
        </pc:spChg>
        <pc:spChg chg="mod">
          <ac:chgData name="Cláudia Figueira" userId="e45a0ff6-b0d1-4f06-b35c-572174f1f610" providerId="ADAL" clId="{75803DA1-75A3-48D8-BCA9-DBB0A93BCBB2}" dt="2025-05-07T17:39:11.483" v="379" actId="790"/>
          <ac:spMkLst>
            <pc:docMk/>
            <pc:sldMk cId="1786133346" sldId="325"/>
            <ac:spMk id="6" creationId="{D3DBDCE6-F744-4E2E-67AA-7F1C276DD044}"/>
          </ac:spMkLst>
        </pc:spChg>
        <pc:spChg chg="mod topLvl">
          <ac:chgData name="Cláudia Figueira" userId="e45a0ff6-b0d1-4f06-b35c-572174f1f610" providerId="ADAL" clId="{75803DA1-75A3-48D8-BCA9-DBB0A93BCBB2}" dt="2025-05-07T17:39:11.483" v="379" actId="790"/>
          <ac:spMkLst>
            <pc:docMk/>
            <pc:sldMk cId="1786133346" sldId="325"/>
            <ac:spMk id="16" creationId="{361262B7-4B57-7428-3BD2-78297E4E5F90}"/>
          </ac:spMkLst>
        </pc:spChg>
        <pc:spChg chg="mod">
          <ac:chgData name="Cláudia Figueira" userId="e45a0ff6-b0d1-4f06-b35c-572174f1f610" providerId="ADAL" clId="{75803DA1-75A3-48D8-BCA9-DBB0A93BCBB2}" dt="2025-05-07T17:39:11.483" v="379" actId="790"/>
          <ac:spMkLst>
            <pc:docMk/>
            <pc:sldMk cId="1786133346" sldId="325"/>
            <ac:spMk id="44" creationId="{2D0D2751-9233-147E-CD96-8C31EB466908}"/>
          </ac:spMkLst>
        </pc:spChg>
        <pc:spChg chg="mod">
          <ac:chgData name="Cláudia Figueira" userId="e45a0ff6-b0d1-4f06-b35c-572174f1f610" providerId="ADAL" clId="{75803DA1-75A3-48D8-BCA9-DBB0A93BCBB2}" dt="2025-05-07T17:39:11.483" v="379" actId="790"/>
          <ac:spMkLst>
            <pc:docMk/>
            <pc:sldMk cId="1786133346" sldId="325"/>
            <ac:spMk id="49" creationId="{049D9550-C113-D4D9-5CCD-6541227358E7}"/>
          </ac:spMkLst>
        </pc:spChg>
        <pc:spChg chg="mod">
          <ac:chgData name="Cláudia Figueira" userId="e45a0ff6-b0d1-4f06-b35c-572174f1f610" providerId="ADAL" clId="{75803DA1-75A3-48D8-BCA9-DBB0A93BCBB2}" dt="2025-05-07T17:39:11.483" v="379" actId="790"/>
          <ac:spMkLst>
            <pc:docMk/>
            <pc:sldMk cId="1786133346" sldId="325"/>
            <ac:spMk id="50" creationId="{3879A911-3756-F8FA-D820-40D3E3AB0E67}"/>
          </ac:spMkLst>
        </pc:spChg>
        <pc:spChg chg="mod">
          <ac:chgData name="Cláudia Figueira" userId="e45a0ff6-b0d1-4f06-b35c-572174f1f610" providerId="ADAL" clId="{75803DA1-75A3-48D8-BCA9-DBB0A93BCBB2}" dt="2025-05-07T17:39:11.483" v="379" actId="790"/>
          <ac:spMkLst>
            <pc:docMk/>
            <pc:sldMk cId="1786133346" sldId="325"/>
            <ac:spMk id="51" creationId="{67323FF5-C284-BA2F-BE26-263EDF70AEE7}"/>
          </ac:spMkLst>
        </pc:spChg>
        <pc:spChg chg="mod">
          <ac:chgData name="Cláudia Figueira" userId="e45a0ff6-b0d1-4f06-b35c-572174f1f610" providerId="ADAL" clId="{75803DA1-75A3-48D8-BCA9-DBB0A93BCBB2}" dt="2025-05-07T17:39:11.483" v="379" actId="790"/>
          <ac:spMkLst>
            <pc:docMk/>
            <pc:sldMk cId="1786133346" sldId="325"/>
            <ac:spMk id="52" creationId="{95B131E7-3816-CBAD-97FD-D6C02E0235F4}"/>
          </ac:spMkLst>
        </pc:spChg>
        <pc:spChg chg="mod">
          <ac:chgData name="Cláudia Figueira" userId="e45a0ff6-b0d1-4f06-b35c-572174f1f610" providerId="ADAL" clId="{75803DA1-75A3-48D8-BCA9-DBB0A93BCBB2}" dt="2025-05-07T17:39:11.483" v="379" actId="790"/>
          <ac:spMkLst>
            <pc:docMk/>
            <pc:sldMk cId="1786133346" sldId="325"/>
            <ac:spMk id="53" creationId="{C06C97FB-074F-6238-8CAF-F2C93FA089D3}"/>
          </ac:spMkLst>
        </pc:spChg>
        <pc:spChg chg="mod">
          <ac:chgData name="Cláudia Figueira" userId="e45a0ff6-b0d1-4f06-b35c-572174f1f610" providerId="ADAL" clId="{75803DA1-75A3-48D8-BCA9-DBB0A93BCBB2}" dt="2025-05-07T17:39:11.483" v="379" actId="790"/>
          <ac:spMkLst>
            <pc:docMk/>
            <pc:sldMk cId="1786133346" sldId="325"/>
            <ac:spMk id="54" creationId="{1D58D678-1DC2-7E8C-00E5-BC7D0AA11F4D}"/>
          </ac:spMkLst>
        </pc:spChg>
        <pc:spChg chg="mod">
          <ac:chgData name="Cláudia Figueira" userId="e45a0ff6-b0d1-4f06-b35c-572174f1f610" providerId="ADAL" clId="{75803DA1-75A3-48D8-BCA9-DBB0A93BCBB2}" dt="2025-05-07T11:22:06.804" v="278" actId="20577"/>
          <ac:spMkLst>
            <pc:docMk/>
            <pc:sldMk cId="1786133346" sldId="325"/>
            <ac:spMk id="55" creationId="{62C51183-2517-8B00-34CC-5B8CD9A59C58}"/>
          </ac:spMkLst>
        </pc:spChg>
        <pc:spChg chg="mod">
          <ac:chgData name="Cláudia Figueira" userId="e45a0ff6-b0d1-4f06-b35c-572174f1f610" providerId="ADAL" clId="{75803DA1-75A3-48D8-BCA9-DBB0A93BCBB2}" dt="2025-05-07T10:55:42.667" v="237" actId="20577"/>
          <ac:spMkLst>
            <pc:docMk/>
            <pc:sldMk cId="1786133346" sldId="325"/>
            <ac:spMk id="56" creationId="{B8CB25E8-CCAC-7D86-BB32-A74E2513BCF6}"/>
          </ac:spMkLst>
        </pc:spChg>
        <pc:spChg chg="mod topLvl">
          <ac:chgData name="Cláudia Figueira" userId="e45a0ff6-b0d1-4f06-b35c-572174f1f610" providerId="ADAL" clId="{75803DA1-75A3-48D8-BCA9-DBB0A93BCBB2}" dt="2025-05-07T17:39:11.483" v="379" actId="790"/>
          <ac:spMkLst>
            <pc:docMk/>
            <pc:sldMk cId="1786133346" sldId="325"/>
            <ac:spMk id="58" creationId="{74044C2B-B1BC-E734-544D-31764C579A4A}"/>
          </ac:spMkLst>
        </pc:spChg>
        <pc:grpChg chg="add mod">
          <ac:chgData name="Cláudia Figueira" userId="e45a0ff6-b0d1-4f06-b35c-572174f1f610" providerId="ADAL" clId="{75803DA1-75A3-48D8-BCA9-DBB0A93BCBB2}" dt="2025-05-07T10:54:13.685" v="229" actId="164"/>
          <ac:grpSpMkLst>
            <pc:docMk/>
            <pc:sldMk cId="1786133346" sldId="325"/>
            <ac:grpSpMk id="7" creationId="{788C489D-956C-60B6-8AAC-34E4FBCDB05E}"/>
          </ac:grpSpMkLst>
        </pc:grpChg>
        <pc:grpChg chg="del mod">
          <ac:chgData name="Cláudia Figueira" userId="e45a0ff6-b0d1-4f06-b35c-572174f1f610" providerId="ADAL" clId="{75803DA1-75A3-48D8-BCA9-DBB0A93BCBB2}" dt="2025-05-07T10:53:50.475" v="226" actId="165"/>
          <ac:grpSpMkLst>
            <pc:docMk/>
            <pc:sldMk cId="1786133346" sldId="325"/>
            <ac:grpSpMk id="17" creationId="{DDE9A245-9B97-F453-F017-B3AC3EDD2FD7}"/>
          </ac:grpSpMkLst>
        </pc:grpChg>
      </pc:sldChg>
    </pc:docChg>
  </pc:docChgLst>
  <pc:docChgLst>
    <pc:chgData name="Cláudia Figueira" userId="e45a0ff6-b0d1-4f06-b35c-572174f1f610" providerId="ADAL" clId="{2EEDF528-F30D-4323-852A-0C83FC1FB8FB}"/>
    <pc:docChg chg="undo custSel delSld modSld">
      <pc:chgData name="Cláudia Figueira" userId="e45a0ff6-b0d1-4f06-b35c-572174f1f610" providerId="ADAL" clId="{2EEDF528-F30D-4323-852A-0C83FC1FB8FB}" dt="2025-03-11T03:29:22.027" v="302" actId="47"/>
      <pc:docMkLst>
        <pc:docMk/>
      </pc:docMkLst>
      <pc:sldChg chg="addSp delSp modSp del mod">
        <pc:chgData name="Cláudia Figueira" userId="e45a0ff6-b0d1-4f06-b35c-572174f1f610" providerId="ADAL" clId="{2EEDF528-F30D-4323-852A-0C83FC1FB8FB}" dt="2025-03-11T03:29:22.027" v="302" actId="47"/>
        <pc:sldMkLst>
          <pc:docMk/>
          <pc:sldMk cId="1661333728" sldId="284"/>
        </pc:sldMkLst>
      </pc:sldChg>
      <pc:sldChg chg="delSp modSp mod modCm">
        <pc:chgData name="Cláudia Figueira" userId="e45a0ff6-b0d1-4f06-b35c-572174f1f610" providerId="ADAL" clId="{2EEDF528-F30D-4323-852A-0C83FC1FB8FB}" dt="2025-02-15T14:49:35.908" v="232" actId="113"/>
        <pc:sldMkLst>
          <pc:docMk/>
          <pc:sldMk cId="2223965751" sldId="319"/>
        </pc:sldMkLst>
        <pc:spChg chg="mod">
          <ac:chgData name="Cláudia Figueira" userId="e45a0ff6-b0d1-4f06-b35c-572174f1f610" providerId="ADAL" clId="{2EEDF528-F30D-4323-852A-0C83FC1FB8FB}" dt="2025-02-15T13:52:17.684" v="62" actId="13926"/>
          <ac:spMkLst>
            <pc:docMk/>
            <pc:sldMk cId="2223965751" sldId="319"/>
            <ac:spMk id="2" creationId="{1B60C8D2-9B8C-E7C0-559B-2499E1B28AB1}"/>
          </ac:spMkLst>
        </pc:spChg>
        <pc:spChg chg="mod">
          <ac:chgData name="Cláudia Figueira" userId="e45a0ff6-b0d1-4f06-b35c-572174f1f610" providerId="ADAL" clId="{2EEDF528-F30D-4323-852A-0C83FC1FB8FB}" dt="2025-02-15T14:41:39.135" v="193" actId="1036"/>
          <ac:spMkLst>
            <pc:docMk/>
            <pc:sldMk cId="2223965751" sldId="319"/>
            <ac:spMk id="3" creationId="{00000000-0000-0000-0000-000000000000}"/>
          </ac:spMkLst>
        </pc:spChg>
        <pc:spChg chg="mod">
          <ac:chgData name="Cláudia Figueira" userId="e45a0ff6-b0d1-4f06-b35c-572174f1f610" providerId="ADAL" clId="{2EEDF528-F30D-4323-852A-0C83FC1FB8FB}" dt="2025-02-15T14:41:59.722" v="229" actId="1038"/>
          <ac:spMkLst>
            <pc:docMk/>
            <pc:sldMk cId="2223965751" sldId="319"/>
            <ac:spMk id="36" creationId="{00000000-0000-0000-0000-000000000000}"/>
          </ac:spMkLst>
        </pc:spChg>
        <pc:spChg chg="mod">
          <ac:chgData name="Cláudia Figueira" userId="e45a0ff6-b0d1-4f06-b35c-572174f1f610" providerId="ADAL" clId="{2EEDF528-F30D-4323-852A-0C83FC1FB8FB}" dt="2025-02-15T14:41:59.722" v="229" actId="1038"/>
          <ac:spMkLst>
            <pc:docMk/>
            <pc:sldMk cId="2223965751" sldId="319"/>
            <ac:spMk id="37" creationId="{00000000-0000-0000-0000-000000000000}"/>
          </ac:spMkLst>
        </pc:spChg>
        <pc:spChg chg="mod">
          <ac:chgData name="Cláudia Figueira" userId="e45a0ff6-b0d1-4f06-b35c-572174f1f610" providerId="ADAL" clId="{2EEDF528-F30D-4323-852A-0C83FC1FB8FB}" dt="2025-02-15T14:49:35.908" v="232" actId="113"/>
          <ac:spMkLst>
            <pc:docMk/>
            <pc:sldMk cId="2223965751" sldId="319"/>
            <ac:spMk id="38" creationId="{00000000-0000-0000-0000-000000000000}"/>
          </ac:spMkLst>
        </pc:spChg>
        <pc:spChg chg="mod">
          <ac:chgData name="Cláudia Figueira" userId="e45a0ff6-b0d1-4f06-b35c-572174f1f610" providerId="ADAL" clId="{2EEDF528-F30D-4323-852A-0C83FC1FB8FB}" dt="2025-02-15T14:41:59.722" v="229" actId="1038"/>
          <ac:spMkLst>
            <pc:docMk/>
            <pc:sldMk cId="2223965751" sldId="319"/>
            <ac:spMk id="39" creationId="{00000000-0000-0000-0000-000000000000}"/>
          </ac:spMkLst>
        </pc:spChg>
        <pc:extLst>
          <p:ext xmlns:p="http://schemas.openxmlformats.org/presentationml/2006/main" uri="{D6D511B9-2390-475A-947B-AFAB55BFBCF1}">
            <pc226:cmChg xmlns:pc226="http://schemas.microsoft.com/office/powerpoint/2022/06/main/command" chg="mod">
              <pc226:chgData name="Cláudia Figueira" userId="e45a0ff6-b0d1-4f06-b35c-572174f1f610" providerId="ADAL" clId="{2EEDF528-F30D-4323-852A-0C83FC1FB8FB}" dt="2025-02-15T14:39:33.553" v="139" actId="6549"/>
              <pc2:cmMkLst xmlns:pc2="http://schemas.microsoft.com/office/powerpoint/2019/9/main/command">
                <pc:docMk/>
                <pc:sldMk cId="2223965751" sldId="319"/>
                <pc2:cmMk id="{3D01977E-2CD0-4E46-B9C1-6D59F08243D2}"/>
              </pc2:cmMkLst>
            </pc226:cmChg>
          </p:ext>
        </pc:extLst>
      </pc:sldChg>
      <pc:sldChg chg="del">
        <pc:chgData name="Cláudia Figueira" userId="e45a0ff6-b0d1-4f06-b35c-572174f1f610" providerId="ADAL" clId="{2EEDF528-F30D-4323-852A-0C83FC1FB8FB}" dt="2025-02-15T13:46:20.756" v="0" actId="47"/>
        <pc:sldMkLst>
          <pc:docMk/>
          <pc:sldMk cId="3412813711" sldId="321"/>
        </pc:sldMkLst>
      </pc:sldChg>
      <pc:sldChg chg="del">
        <pc:chgData name="Cláudia Figueira" userId="e45a0ff6-b0d1-4f06-b35c-572174f1f610" providerId="ADAL" clId="{2EEDF528-F30D-4323-852A-0C83FC1FB8FB}" dt="2025-02-15T13:49:06.478" v="43" actId="47"/>
        <pc:sldMkLst>
          <pc:docMk/>
          <pc:sldMk cId="2066727934" sldId="323"/>
        </pc:sldMkLst>
      </pc:sldChg>
      <pc:sldChg chg="modSp mod">
        <pc:chgData name="Cláudia Figueira" userId="e45a0ff6-b0d1-4f06-b35c-572174f1f610" providerId="ADAL" clId="{2EEDF528-F30D-4323-852A-0C83FC1FB8FB}" dt="2025-02-15T15:00:05.995" v="301" actId="1035"/>
        <pc:sldMkLst>
          <pc:docMk/>
          <pc:sldMk cId="3681506650" sldId="324"/>
        </pc:sldMkLst>
        <pc:spChg chg="mod">
          <ac:chgData name="Cláudia Figueira" userId="e45a0ff6-b0d1-4f06-b35c-572174f1f610" providerId="ADAL" clId="{2EEDF528-F30D-4323-852A-0C83FC1FB8FB}" dt="2025-02-15T13:46:57.041" v="1" actId="13926"/>
          <ac:spMkLst>
            <pc:docMk/>
            <pc:sldMk cId="3681506650" sldId="324"/>
            <ac:spMk id="2" creationId="{80768E3E-7AC0-7399-A009-24A22A33E6F6}"/>
          </ac:spMkLst>
        </pc:spChg>
        <pc:spChg chg="mod">
          <ac:chgData name="Cláudia Figueira" userId="e45a0ff6-b0d1-4f06-b35c-572174f1f610" providerId="ADAL" clId="{2EEDF528-F30D-4323-852A-0C83FC1FB8FB}" dt="2025-02-15T13:48:44.300" v="42" actId="1038"/>
          <ac:spMkLst>
            <pc:docMk/>
            <pc:sldMk cId="3681506650" sldId="324"/>
            <ac:spMk id="3" creationId="{1341047D-1F85-FDD1-D464-EAF4FD7A9E2E}"/>
          </ac:spMkLst>
        </pc:spChg>
        <pc:spChg chg="mod">
          <ac:chgData name="Cláudia Figueira" userId="e45a0ff6-b0d1-4f06-b35c-572174f1f610" providerId="ADAL" clId="{2EEDF528-F30D-4323-852A-0C83FC1FB8FB}" dt="2025-02-15T13:48:44.300" v="42" actId="1038"/>
          <ac:spMkLst>
            <pc:docMk/>
            <pc:sldMk cId="3681506650" sldId="324"/>
            <ac:spMk id="4" creationId="{7DD66F20-067B-0C22-9B4C-03586728C9B8}"/>
          </ac:spMkLst>
        </pc:spChg>
        <pc:spChg chg="mod">
          <ac:chgData name="Cláudia Figueira" userId="e45a0ff6-b0d1-4f06-b35c-572174f1f610" providerId="ADAL" clId="{2EEDF528-F30D-4323-852A-0C83FC1FB8FB}" dt="2025-02-15T13:48:44.300" v="42" actId="1038"/>
          <ac:spMkLst>
            <pc:docMk/>
            <pc:sldMk cId="3681506650" sldId="324"/>
            <ac:spMk id="5" creationId="{CCDB0B4D-3D12-C55E-4B04-FEC3ADFB01C5}"/>
          </ac:spMkLst>
        </pc:spChg>
        <pc:spChg chg="mod">
          <ac:chgData name="Cláudia Figueira" userId="e45a0ff6-b0d1-4f06-b35c-572174f1f610" providerId="ADAL" clId="{2EEDF528-F30D-4323-852A-0C83FC1FB8FB}" dt="2025-02-15T14:59:28.256" v="298" actId="255"/>
          <ac:spMkLst>
            <pc:docMk/>
            <pc:sldMk cId="3681506650" sldId="324"/>
            <ac:spMk id="22" creationId="{21ACCEC9-C87E-D355-0FBC-9BBDEDC4373C}"/>
          </ac:spMkLst>
        </pc:spChg>
        <pc:spChg chg="mod">
          <ac:chgData name="Cláudia Figueira" userId="e45a0ff6-b0d1-4f06-b35c-572174f1f610" providerId="ADAL" clId="{2EEDF528-F30D-4323-852A-0C83FC1FB8FB}" dt="2025-02-15T15:00:05.995" v="301" actId="1035"/>
          <ac:spMkLst>
            <pc:docMk/>
            <pc:sldMk cId="3681506650" sldId="324"/>
            <ac:spMk id="23" creationId="{CEBC4CE7-0D28-B639-D99C-CDCE9417039E}"/>
          </ac:spMkLst>
        </pc:spChg>
        <pc:spChg chg="mod">
          <ac:chgData name="Cláudia Figueira" userId="e45a0ff6-b0d1-4f06-b35c-572174f1f610" providerId="ADAL" clId="{2EEDF528-F30D-4323-852A-0C83FC1FB8FB}" dt="2025-02-15T13:48:44.300" v="42" actId="1038"/>
          <ac:spMkLst>
            <pc:docMk/>
            <pc:sldMk cId="3681506650" sldId="324"/>
            <ac:spMk id="26" creationId="{51EE0593-DFAC-4713-B4E8-6782FC337EDF}"/>
          </ac:spMkLst>
        </pc:spChg>
        <pc:picChg chg="mod">
          <ac:chgData name="Cláudia Figueira" userId="e45a0ff6-b0d1-4f06-b35c-572174f1f610" providerId="ADAL" clId="{2EEDF528-F30D-4323-852A-0C83FC1FB8FB}" dt="2025-02-15T15:00:05.995" v="301" actId="1035"/>
          <ac:picMkLst>
            <pc:docMk/>
            <pc:sldMk cId="3681506650" sldId="324"/>
            <ac:picMk id="7" creationId="{CF98B482-DA11-7986-3582-9A35900A4796}"/>
          </ac:picMkLst>
        </pc:picChg>
        <pc:picChg chg="mod">
          <ac:chgData name="Cláudia Figueira" userId="e45a0ff6-b0d1-4f06-b35c-572174f1f610" providerId="ADAL" clId="{2EEDF528-F30D-4323-852A-0C83FC1FB8FB}" dt="2025-02-15T15:00:05.995" v="301" actId="1035"/>
          <ac:picMkLst>
            <pc:docMk/>
            <pc:sldMk cId="3681506650" sldId="324"/>
            <ac:picMk id="8" creationId="{E1B41EA0-A4D4-4593-F3C2-0F6D4A901F1D}"/>
          </ac:picMkLst>
        </pc:picChg>
        <pc:picChg chg="mod">
          <ac:chgData name="Cláudia Figueira" userId="e45a0ff6-b0d1-4f06-b35c-572174f1f610" providerId="ADAL" clId="{2EEDF528-F30D-4323-852A-0C83FC1FB8FB}" dt="2025-02-15T13:48:08.375" v="27" actId="14100"/>
          <ac:picMkLst>
            <pc:docMk/>
            <pc:sldMk cId="3681506650" sldId="324"/>
            <ac:picMk id="9" creationId="{B28AA657-AC2C-0CA3-04EB-8303304FE774}"/>
          </ac:picMkLst>
        </pc:picChg>
        <pc:picChg chg="mod">
          <ac:chgData name="Cláudia Figueira" userId="e45a0ff6-b0d1-4f06-b35c-572174f1f610" providerId="ADAL" clId="{2EEDF528-F30D-4323-852A-0C83FC1FB8FB}" dt="2025-02-15T13:47:55.781" v="24" actId="1076"/>
          <ac:picMkLst>
            <pc:docMk/>
            <pc:sldMk cId="3681506650" sldId="324"/>
            <ac:picMk id="11" creationId="{F67DE3BC-CB78-97B7-6987-95563837B2BA}"/>
          </ac:picMkLst>
        </pc:picChg>
        <pc:picChg chg="mod">
          <ac:chgData name="Cláudia Figueira" userId="e45a0ff6-b0d1-4f06-b35c-572174f1f610" providerId="ADAL" clId="{2EEDF528-F30D-4323-852A-0C83FC1FB8FB}" dt="2025-02-15T13:48:16.876" v="37" actId="1038"/>
          <ac:picMkLst>
            <pc:docMk/>
            <pc:sldMk cId="3681506650" sldId="324"/>
            <ac:picMk id="12" creationId="{FA8A14A4-878C-17B7-601E-AAC06A4F990A}"/>
          </ac:picMkLst>
        </pc:picChg>
        <pc:picChg chg="mod">
          <ac:chgData name="Cláudia Figueira" userId="e45a0ff6-b0d1-4f06-b35c-572174f1f610" providerId="ADAL" clId="{2EEDF528-F30D-4323-852A-0C83FC1FB8FB}" dt="2025-02-15T13:47:19.610" v="2" actId="14100"/>
          <ac:picMkLst>
            <pc:docMk/>
            <pc:sldMk cId="3681506650" sldId="324"/>
            <ac:picMk id="13" creationId="{EC9B0926-AEA1-3ED4-73DF-F3ACD15795E1}"/>
          </ac:picMkLst>
        </pc:picChg>
        <pc:picChg chg="mod">
          <ac:chgData name="Cláudia Figueira" userId="e45a0ff6-b0d1-4f06-b35c-572174f1f610" providerId="ADAL" clId="{2EEDF528-F30D-4323-852A-0C83FC1FB8FB}" dt="2025-02-15T13:48:44.300" v="42" actId="1038"/>
          <ac:picMkLst>
            <pc:docMk/>
            <pc:sldMk cId="3681506650" sldId="324"/>
            <ac:picMk id="14" creationId="{6602BD9B-16F7-C3EE-BD55-E6B61EA4ADE5}"/>
          </ac:picMkLst>
        </pc:picChg>
        <pc:picChg chg="mod">
          <ac:chgData name="Cláudia Figueira" userId="e45a0ff6-b0d1-4f06-b35c-572174f1f610" providerId="ADAL" clId="{2EEDF528-F30D-4323-852A-0C83FC1FB8FB}" dt="2025-02-15T13:48:44.300" v="42" actId="1038"/>
          <ac:picMkLst>
            <pc:docMk/>
            <pc:sldMk cId="3681506650" sldId="324"/>
            <ac:picMk id="15" creationId="{BEEEC9E1-6868-B49F-7119-4BE0014349E2}"/>
          </ac:picMkLst>
        </pc:picChg>
        <pc:picChg chg="mod">
          <ac:chgData name="Cláudia Figueira" userId="e45a0ff6-b0d1-4f06-b35c-572174f1f610" providerId="ADAL" clId="{2EEDF528-F30D-4323-852A-0C83FC1FB8FB}" dt="2025-02-15T13:48:44.300" v="42" actId="1038"/>
          <ac:picMkLst>
            <pc:docMk/>
            <pc:sldMk cId="3681506650" sldId="324"/>
            <ac:picMk id="16" creationId="{EC525662-7959-D91C-0D2B-E315439A6805}"/>
          </ac:picMkLst>
        </pc:picChg>
        <pc:picChg chg="mod">
          <ac:chgData name="Cláudia Figueira" userId="e45a0ff6-b0d1-4f06-b35c-572174f1f610" providerId="ADAL" clId="{2EEDF528-F30D-4323-852A-0C83FC1FB8FB}" dt="2025-02-15T13:48:44.300" v="42" actId="1038"/>
          <ac:picMkLst>
            <pc:docMk/>
            <pc:sldMk cId="3681506650" sldId="324"/>
            <ac:picMk id="17" creationId="{CD76605E-2655-0818-C72F-4ECDC5174E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4190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12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64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2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F16AC-32FA-F6EC-A0A9-BA65AE8D149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6B350EC-727D-CF9B-E5EA-84194CDF943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B6464B4-46D9-BC28-2F2A-390614FAF85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CF91D20-22F7-F4BD-4566-8ECABA08539D}"/>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49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6731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unite-widening.eu/" TargetMode="External"/><Relationship Id="rId13" Type="http://schemas.openxmlformats.org/officeDocument/2006/relationships/hyperlink" Target="instagram.com/uniteuniversity" TargetMode="External"/><Relationship Id="rId3" Type="http://schemas.openxmlformats.org/officeDocument/2006/relationships/image" Target="../media/image2.jpg"/><Relationship Id="rId7" Type="http://schemas.openxmlformats.org/officeDocument/2006/relationships/image" Target="../media/image7.png"/><Relationship Id="rId12" Type="http://schemas.openxmlformats.org/officeDocument/2006/relationships/hyperlink" Target="https://www.linkedin.com/company/uniteuniversity/"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hyperlink" Target="http://www.unite-university.eu/" TargetMode="External"/><Relationship Id="rId5" Type="http://schemas.openxmlformats.org/officeDocument/2006/relationships/image" Target="../media/image5.png"/><Relationship Id="rId10" Type="http://schemas.openxmlformats.org/officeDocument/2006/relationships/hyperlink" Target="https://www.linkedin.com/showcase/unite-widening/" TargetMode="External"/><Relationship Id="rId4" Type="http://schemas.openxmlformats.org/officeDocument/2006/relationships/image" Target="../media/image4.png"/><Relationship Id="rId9" Type="http://schemas.openxmlformats.org/officeDocument/2006/relationships/hyperlink" Target="mailto:unite.widening@tecnico.ulisboa.pt"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lines" userDrawn="1">
  <p:cSld name="Title 2 lines">
    <p:spTree>
      <p:nvGrpSpPr>
        <p:cNvPr id="1" name="Shape 42"/>
        <p:cNvGrpSpPr/>
        <p:nvPr/>
      </p:nvGrpSpPr>
      <p:grpSpPr>
        <a:xfrm>
          <a:off x="0" y="0"/>
          <a:ext cx="0" cy="0"/>
          <a:chOff x="0" y="0"/>
          <a:chExt cx="0" cy="0"/>
        </a:xfrm>
      </p:grpSpPr>
      <p:sp>
        <p:nvSpPr>
          <p:cNvPr id="45" name="Google Shape;45;p32"/>
          <p:cNvSpPr txBox="1">
            <a:spLocks noGrp="1"/>
          </p:cNvSpPr>
          <p:nvPr>
            <p:ph type="ctrTitle"/>
          </p:nvPr>
        </p:nvSpPr>
        <p:spPr>
          <a:xfrm>
            <a:off x="713256" y="2807595"/>
            <a:ext cx="10800000" cy="2453426"/>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4800">
                <a:solidFill>
                  <a:schemeClr val="tx2">
                    <a:lumMod val="1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1" name="Obraz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3691" y="637506"/>
            <a:ext cx="7059129" cy="1687131"/>
          </a:xfrm>
          <a:prstGeom prst="rect">
            <a:avLst/>
          </a:prstGeom>
        </p:spPr>
      </p:pic>
      <p:pic>
        <p:nvPicPr>
          <p:cNvPr id="4" name="Obraz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932" y="5372904"/>
            <a:ext cx="11625030" cy="14066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L, Subline, List, Copy" userDrawn="1">
  <p:cSld name="HL, Subline, List, Copy">
    <p:spTree>
      <p:nvGrpSpPr>
        <p:cNvPr id="1" name="Shape 62"/>
        <p:cNvGrpSpPr/>
        <p:nvPr/>
      </p:nvGrpSpPr>
      <p:grpSpPr>
        <a:xfrm>
          <a:off x="0" y="0"/>
          <a:ext cx="0" cy="0"/>
          <a:chOff x="0" y="0"/>
          <a:chExt cx="0" cy="0"/>
        </a:xfrm>
      </p:grpSpPr>
      <p:sp>
        <p:nvSpPr>
          <p:cNvPr id="67" name="Google Shape;67;p34"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2"/>
          </p:nvPr>
        </p:nvSpPr>
        <p:spPr>
          <a:xfrm>
            <a:off x="6184800" y="2086377"/>
            <a:ext cx="56460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4"/>
          <p:cNvSpPr txBox="1">
            <a:spLocks noGrp="1"/>
          </p:cNvSpPr>
          <p:nvPr>
            <p:ph type="body" idx="4"/>
          </p:nvPr>
        </p:nvSpPr>
        <p:spPr>
          <a:xfrm>
            <a:off x="361200" y="2086377"/>
            <a:ext cx="5644800" cy="441162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53;p33"/>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158" y="154537"/>
            <a:ext cx="2288004" cy="5468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 Subline, List, Copy" preserve="1" userDrawn="1">
  <p:cSld name="1_HL, Subline, List, Copy">
    <p:spTree>
      <p:nvGrpSpPr>
        <p:cNvPr id="1" name="Shape 62"/>
        <p:cNvGrpSpPr/>
        <p:nvPr/>
      </p:nvGrpSpPr>
      <p:grpSpPr>
        <a:xfrm>
          <a:off x="0" y="0"/>
          <a:ext cx="0" cy="0"/>
          <a:chOff x="0" y="0"/>
          <a:chExt cx="0" cy="0"/>
        </a:xfrm>
      </p:grpSpPr>
      <p:sp>
        <p:nvSpPr>
          <p:cNvPr id="7" name="Google Shape;53;p33"/>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Google Shape;61;p33"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10"/>
          </p:nvPr>
        </p:nvSpPr>
        <p:spPr>
          <a:xfrm>
            <a:off x="361200" y="2086377"/>
            <a:ext cx="114696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pic>
        <p:nvPicPr>
          <p:cNvPr id="6" name="Obraz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158" y="154537"/>
            <a:ext cx="2288004" cy="546833"/>
          </a:xfrm>
          <a:prstGeom prst="rect">
            <a:avLst/>
          </a:prstGeom>
        </p:spPr>
      </p:pic>
    </p:spTree>
    <p:extLst>
      <p:ext uri="{BB962C8B-B14F-4D97-AF65-F5344CB8AC3E}">
        <p14:creationId xmlns:p14="http://schemas.microsoft.com/office/powerpoint/2010/main" val="85819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lines" preserve="1" userDrawn="1">
  <p:cSld name="1_Title 2 lines">
    <p:spTree>
      <p:nvGrpSpPr>
        <p:cNvPr id="1" name="Shape 42"/>
        <p:cNvGrpSpPr/>
        <p:nvPr/>
      </p:nvGrpSpPr>
      <p:grpSpPr>
        <a:xfrm>
          <a:off x="0" y="0"/>
          <a:ext cx="0" cy="0"/>
          <a:chOff x="0" y="0"/>
          <a:chExt cx="0" cy="0"/>
        </a:xfrm>
      </p:grpSpPr>
      <p:sp>
        <p:nvSpPr>
          <p:cNvPr id="9" name="Google Shape;45;p32"/>
          <p:cNvSpPr txBox="1">
            <a:spLocks noGrp="1"/>
          </p:cNvSpPr>
          <p:nvPr>
            <p:ph type="ctrTitle" hasCustomPrompt="1"/>
          </p:nvPr>
        </p:nvSpPr>
        <p:spPr>
          <a:xfrm>
            <a:off x="7732617" y="2118268"/>
            <a:ext cx="5221180" cy="2711003"/>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lt1"/>
              </a:buClr>
              <a:buSzPts val="6400"/>
              <a:buFont typeface="Arial"/>
              <a:buNone/>
              <a:defRPr sz="16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pl-PL" dirty="0"/>
              <a:t>www.unite-university.eu</a:t>
            </a:r>
            <a:br>
              <a:rPr lang="pl-PL" dirty="0"/>
            </a:br>
            <a:r>
              <a:rPr lang="pl-PL" dirty="0"/>
              <a:t>sekretariat@unite-university.eu</a:t>
            </a:r>
            <a:br>
              <a:rPr lang="pl-PL" dirty="0"/>
            </a:br>
            <a:r>
              <a:rPr lang="pl-PL" dirty="0"/>
              <a:t>@</a:t>
            </a:r>
            <a:r>
              <a:rPr lang="pl-PL" dirty="0" err="1"/>
              <a:t>unite_tech_univ</a:t>
            </a:r>
            <a:br>
              <a:rPr lang="pl-PL" dirty="0"/>
            </a:br>
            <a:r>
              <a:rPr lang="pl-PL" dirty="0"/>
              <a:t>www.linkedin.com/company/university/</a:t>
            </a:r>
            <a:br>
              <a:rPr lang="pl-PL" dirty="0"/>
            </a:br>
            <a:br>
              <a:rPr lang="pl-PL" dirty="0"/>
            </a:br>
            <a:endParaRPr dirty="0"/>
          </a:p>
        </p:txBody>
      </p:sp>
      <p:grpSp>
        <p:nvGrpSpPr>
          <p:cNvPr id="4" name="Grupa 3"/>
          <p:cNvGrpSpPr/>
          <p:nvPr userDrawn="1"/>
        </p:nvGrpSpPr>
        <p:grpSpPr>
          <a:xfrm>
            <a:off x="7253267" y="2221802"/>
            <a:ext cx="344870" cy="2304182"/>
            <a:chOff x="6424898" y="2358730"/>
            <a:chExt cx="344870" cy="2304182"/>
          </a:xfrm>
        </p:grpSpPr>
        <p:pic>
          <p:nvPicPr>
            <p:cNvPr id="3" name="Obraz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4898" y="2358730"/>
              <a:ext cx="344870" cy="344870"/>
            </a:xfrm>
            <a:prstGeom prst="rect">
              <a:avLst/>
            </a:prstGeom>
          </p:spPr>
        </p:pic>
        <p:pic>
          <p:nvPicPr>
            <p:cNvPr id="11" name="Obraz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4898" y="2844356"/>
              <a:ext cx="344870" cy="344870"/>
            </a:xfrm>
            <a:prstGeom prst="rect">
              <a:avLst/>
            </a:prstGeom>
          </p:spPr>
        </p:pic>
        <p:pic>
          <p:nvPicPr>
            <p:cNvPr id="14" name="Obraz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24898" y="3838472"/>
              <a:ext cx="344870" cy="344870"/>
            </a:xfrm>
            <a:prstGeom prst="rect">
              <a:avLst/>
            </a:prstGeom>
          </p:spPr>
        </p:pic>
        <p:pic>
          <p:nvPicPr>
            <p:cNvPr id="15" name="Obraz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24898" y="4318042"/>
              <a:ext cx="344870" cy="344870"/>
            </a:xfrm>
            <a:prstGeom prst="rect">
              <a:avLst/>
            </a:prstGeom>
          </p:spPr>
        </p:pic>
      </p:grpSp>
      <p:pic>
        <p:nvPicPr>
          <p:cNvPr id="16" name="Obraz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2561" y="2118268"/>
            <a:ext cx="5927603" cy="1416696"/>
          </a:xfrm>
          <a:prstGeom prst="rect">
            <a:avLst/>
          </a:prstGeom>
        </p:spPr>
      </p:pic>
      <p:pic>
        <p:nvPicPr>
          <p:cNvPr id="12" name="Obraz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932" y="5372904"/>
            <a:ext cx="11625030" cy="1406628"/>
          </a:xfrm>
          <a:prstGeom prst="rect">
            <a:avLst/>
          </a:prstGeom>
        </p:spPr>
      </p:pic>
      <p:sp>
        <p:nvSpPr>
          <p:cNvPr id="2" name="Prostokąt 1"/>
          <p:cNvSpPr/>
          <p:nvPr userDrawn="1"/>
        </p:nvSpPr>
        <p:spPr>
          <a:xfrm>
            <a:off x="6875214" y="4124164"/>
            <a:ext cx="1445846" cy="976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Tree>
    <p:extLst>
      <p:ext uri="{BB962C8B-B14F-4D97-AF65-F5344CB8AC3E}">
        <p14:creationId xmlns:p14="http://schemas.microsoft.com/office/powerpoint/2010/main" val="131906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C">
  <p:cSld name="Chapter C">
    <p:spTree>
      <p:nvGrpSpPr>
        <p:cNvPr id="1" name="Shape 173"/>
        <p:cNvGrpSpPr/>
        <p:nvPr/>
      </p:nvGrpSpPr>
      <p:grpSpPr>
        <a:xfrm>
          <a:off x="0" y="0"/>
          <a:ext cx="0" cy="0"/>
          <a:chOff x="0" y="0"/>
          <a:chExt cx="0" cy="0"/>
        </a:xfrm>
      </p:grpSpPr>
      <p:pic>
        <p:nvPicPr>
          <p:cNvPr id="174" name="Google Shape;174;p49"/>
          <p:cNvPicPr preferRelativeResize="0"/>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175" name="Google Shape;175;p49"/>
          <p:cNvSpPr txBox="1">
            <a:spLocks noGrp="1"/>
          </p:cNvSpPr>
          <p:nvPr>
            <p:ph type="ctrTitle"/>
          </p:nvPr>
        </p:nvSpPr>
        <p:spPr>
          <a:xfrm>
            <a:off x="0" y="2700001"/>
            <a:ext cx="12192000" cy="9827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6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9"/>
          <p:cNvSpPr txBox="1">
            <a:spLocks noGrp="1"/>
          </p:cNvSpPr>
          <p:nvPr>
            <p:ph type="subTitle" idx="1"/>
          </p:nvPr>
        </p:nvSpPr>
        <p:spPr>
          <a:xfrm>
            <a:off x="0" y="3682799"/>
            <a:ext cx="12192000" cy="2494163"/>
          </a:xfrm>
          <a:prstGeom prst="rect">
            <a:avLst/>
          </a:prstGeom>
          <a:noFill/>
          <a:ln>
            <a:noFill/>
          </a:ln>
        </p:spPr>
        <p:txBody>
          <a:bodyPr spcFirstLastPara="1" wrap="square" lIns="0" tIns="0" rIns="0" bIns="0" anchor="t" anchorCtr="0">
            <a:noAutofit/>
          </a:bodyPr>
          <a:lstStyle>
            <a:lvl1pPr lvl="0" algn="ctr">
              <a:lnSpc>
                <a:spcPct val="133333"/>
              </a:lnSpc>
              <a:spcBef>
                <a:spcPts val="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 name="Obraz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5158" y="154537"/>
            <a:ext cx="2288004" cy="546832"/>
          </a:xfrm>
          <a:prstGeom prst="rect">
            <a:avLst/>
          </a:prstGeom>
        </p:spPr>
      </p:pic>
    </p:spTree>
    <p:extLst>
      <p:ext uri="{BB962C8B-B14F-4D97-AF65-F5344CB8AC3E}">
        <p14:creationId xmlns:p14="http://schemas.microsoft.com/office/powerpoint/2010/main" val="173545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lines" userDrawn="1">
  <p:cSld name="Title 2 lines">
    <p:spTree>
      <p:nvGrpSpPr>
        <p:cNvPr id="1" name="Shape 42"/>
        <p:cNvGrpSpPr/>
        <p:nvPr/>
      </p:nvGrpSpPr>
      <p:grpSpPr>
        <a:xfrm>
          <a:off x="0" y="0"/>
          <a:ext cx="0" cy="0"/>
          <a:chOff x="0" y="0"/>
          <a:chExt cx="0" cy="0"/>
        </a:xfrm>
      </p:grpSpPr>
      <p:sp>
        <p:nvSpPr>
          <p:cNvPr id="45" name="Google Shape;45;p32"/>
          <p:cNvSpPr txBox="1">
            <a:spLocks noGrp="1"/>
          </p:cNvSpPr>
          <p:nvPr>
            <p:ph type="ctrTitle"/>
          </p:nvPr>
        </p:nvSpPr>
        <p:spPr>
          <a:xfrm>
            <a:off x="713256" y="2807595"/>
            <a:ext cx="10800000" cy="2453426"/>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4800">
                <a:solidFill>
                  <a:schemeClr val="tx2">
                    <a:lumMod val="1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1" name="Obraz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3691" y="637506"/>
            <a:ext cx="7059129" cy="1687131"/>
          </a:xfrm>
          <a:prstGeom prst="rect">
            <a:avLst/>
          </a:prstGeom>
        </p:spPr>
      </p:pic>
      <p:pic>
        <p:nvPicPr>
          <p:cNvPr id="4" name="Obraz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932" y="5372904"/>
            <a:ext cx="11625030" cy="1406628"/>
          </a:xfrm>
          <a:prstGeom prst="rect">
            <a:avLst/>
          </a:prstGeom>
        </p:spPr>
      </p:pic>
    </p:spTree>
    <p:extLst>
      <p:ext uri="{BB962C8B-B14F-4D97-AF65-F5344CB8AC3E}">
        <p14:creationId xmlns:p14="http://schemas.microsoft.com/office/powerpoint/2010/main" val="340604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L, Subline, List, Copy" preserve="1" userDrawn="1">
  <p:cSld name="HL, Subline, List, Copy">
    <p:spTree>
      <p:nvGrpSpPr>
        <p:cNvPr id="1" name="Shape 62"/>
        <p:cNvGrpSpPr/>
        <p:nvPr/>
      </p:nvGrpSpPr>
      <p:grpSpPr>
        <a:xfrm>
          <a:off x="0" y="0"/>
          <a:ext cx="0" cy="0"/>
          <a:chOff x="0" y="0"/>
          <a:chExt cx="0" cy="0"/>
        </a:xfrm>
      </p:grpSpPr>
      <p:sp>
        <p:nvSpPr>
          <p:cNvPr id="7" name="Google Shape;53;p33"/>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Google Shape;61;p33"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10"/>
          </p:nvPr>
        </p:nvSpPr>
        <p:spPr>
          <a:xfrm>
            <a:off x="361200" y="2086377"/>
            <a:ext cx="114696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pic>
        <p:nvPicPr>
          <p:cNvPr id="6" name="Obraz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158" y="154537"/>
            <a:ext cx="2288004" cy="546833"/>
          </a:xfrm>
          <a:prstGeom prst="rect">
            <a:avLst/>
          </a:prstGeom>
        </p:spPr>
      </p:pic>
    </p:spTree>
    <p:extLst>
      <p:ext uri="{BB962C8B-B14F-4D97-AF65-F5344CB8AC3E}">
        <p14:creationId xmlns:p14="http://schemas.microsoft.com/office/powerpoint/2010/main" val="149698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lines" preserve="1" userDrawn="1">
  <p:cSld name="1_Title 2 lines">
    <p:spTree>
      <p:nvGrpSpPr>
        <p:cNvPr id="1" name="Shape 42"/>
        <p:cNvGrpSpPr/>
        <p:nvPr/>
      </p:nvGrpSpPr>
      <p:grpSpPr>
        <a:xfrm>
          <a:off x="0" y="0"/>
          <a:ext cx="0" cy="0"/>
          <a:chOff x="0" y="0"/>
          <a:chExt cx="0" cy="0"/>
        </a:xfrm>
      </p:grpSpPr>
      <p:pic>
        <p:nvPicPr>
          <p:cNvPr id="16" name="Obraz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185" y="2646894"/>
            <a:ext cx="4666041" cy="1115183"/>
          </a:xfrm>
          <a:prstGeom prst="rect">
            <a:avLst/>
          </a:prstGeom>
        </p:spPr>
      </p:pic>
      <p:pic>
        <p:nvPicPr>
          <p:cNvPr id="12" name="Obraz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932" y="5372904"/>
            <a:ext cx="11625030" cy="1406628"/>
          </a:xfrm>
          <a:prstGeom prst="rect">
            <a:avLst/>
          </a:prstGeom>
        </p:spPr>
      </p:pic>
      <p:pic>
        <p:nvPicPr>
          <p:cNvPr id="3" name="Obraz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74850" y="1926783"/>
            <a:ext cx="344870" cy="344870"/>
          </a:xfrm>
          <a:prstGeom prst="rect">
            <a:avLst/>
          </a:prstGeom>
        </p:spPr>
      </p:pic>
      <p:pic>
        <p:nvPicPr>
          <p:cNvPr id="11" name="Obraz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74850" y="2403033"/>
            <a:ext cx="344870" cy="344870"/>
          </a:xfrm>
          <a:prstGeom prst="rect">
            <a:avLst/>
          </a:prstGeom>
        </p:spPr>
      </p:pic>
      <p:pic>
        <p:nvPicPr>
          <p:cNvPr id="14" name="Obraz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74850" y="4238475"/>
            <a:ext cx="344870" cy="344870"/>
          </a:xfrm>
          <a:prstGeom prst="rect">
            <a:avLst/>
          </a:prstGeom>
        </p:spPr>
      </p:pic>
      <p:pic>
        <p:nvPicPr>
          <p:cNvPr id="15" name="Obraz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74850" y="4713764"/>
            <a:ext cx="344870" cy="344870"/>
          </a:xfrm>
          <a:prstGeom prst="rect">
            <a:avLst/>
          </a:prstGeom>
        </p:spPr>
      </p:pic>
      <p:pic>
        <p:nvPicPr>
          <p:cNvPr id="2" name="Obraz 2">
            <a:extLst>
              <a:ext uri="{FF2B5EF4-FFF2-40B4-BE49-F238E27FC236}">
                <a16:creationId xmlns:a16="http://schemas.microsoft.com/office/drawing/2014/main" id="{C9F1C5A0-EF30-2A86-E51C-A80ED7DF6A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74850" y="3763186"/>
            <a:ext cx="344870" cy="344870"/>
          </a:xfrm>
          <a:prstGeom prst="rect">
            <a:avLst/>
          </a:prstGeom>
        </p:spPr>
      </p:pic>
      <p:pic>
        <p:nvPicPr>
          <p:cNvPr id="5" name="Obraz 13">
            <a:extLst>
              <a:ext uri="{FF2B5EF4-FFF2-40B4-BE49-F238E27FC236}">
                <a16:creationId xmlns:a16="http://schemas.microsoft.com/office/drawing/2014/main" id="{775A923B-0E3B-3FD0-90AE-4227E86D41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74850" y="2878322"/>
            <a:ext cx="344870" cy="344870"/>
          </a:xfrm>
          <a:prstGeom prst="rect">
            <a:avLst/>
          </a:prstGeom>
        </p:spPr>
      </p:pic>
      <p:sp>
        <p:nvSpPr>
          <p:cNvPr id="10" name="CaixaDeTexto 9">
            <a:extLst>
              <a:ext uri="{FF2B5EF4-FFF2-40B4-BE49-F238E27FC236}">
                <a16:creationId xmlns:a16="http://schemas.microsoft.com/office/drawing/2014/main" id="{2C9AE137-3487-335E-D708-5B67A0391E26}"/>
              </a:ext>
            </a:extLst>
          </p:cNvPr>
          <p:cNvSpPr txBox="1"/>
          <p:nvPr userDrawn="1"/>
        </p:nvSpPr>
        <p:spPr>
          <a:xfrm>
            <a:off x="7369487" y="1789547"/>
            <a:ext cx="4562475" cy="3252622"/>
          </a:xfrm>
          <a:prstGeom prst="rect">
            <a:avLst/>
          </a:prstGeom>
          <a:noFill/>
        </p:spPr>
        <p:txBody>
          <a:bodyPr wrap="square">
            <a:spAutoFit/>
          </a:bodyPr>
          <a:lstStyle/>
          <a:p>
            <a:pPr>
              <a:lnSpc>
                <a:spcPts val="3600"/>
              </a:lnSpc>
            </a:pPr>
            <a:r>
              <a:rPr lang="pt-PT" sz="1400" i="0" dirty="0">
                <a:solidFill>
                  <a:schemeClr val="accent1">
                    <a:lumMod val="75000"/>
                  </a:schemeClr>
                </a:solidFill>
                <a:effectLst/>
                <a:latin typeface="+mn-lt"/>
                <a:ea typeface="Roboto" panose="02000000000000000000" pitchFamily="2" charset="0"/>
                <a:cs typeface="Roboto" panose="02000000000000000000" pitchFamily="2" charset="0"/>
                <a:hlinkClick r:id="rId8">
                  <a:extLst>
                    <a:ext uri="{A12FA001-AC4F-418D-AE19-62706E023703}">
                      <ahyp:hlinkClr xmlns:ahyp="http://schemas.microsoft.com/office/drawing/2018/hyperlinkcolor" val="tx"/>
                    </a:ext>
                  </a:extLst>
                </a:hlinkClick>
              </a:rPr>
              <a:t>https://unite-widening.eu/</a:t>
            </a:r>
            <a:br>
              <a:rPr lang="pl-PL" sz="1400" dirty="0">
                <a:solidFill>
                  <a:schemeClr val="accent1">
                    <a:lumMod val="75000"/>
                  </a:schemeClr>
                </a:solidFill>
                <a:latin typeface="+mn-lt"/>
                <a:ea typeface="Roboto" panose="02000000000000000000" pitchFamily="2" charset="0"/>
                <a:cs typeface="Roboto" panose="02000000000000000000" pitchFamily="2" charset="0"/>
              </a:rPr>
            </a:br>
            <a:r>
              <a:rPr lang="pl-PL" sz="1400" dirty="0">
                <a:solidFill>
                  <a:schemeClr val="accent1">
                    <a:lumMod val="75000"/>
                  </a:schemeClr>
                </a:solidFill>
                <a:latin typeface="+mn-lt"/>
                <a:ea typeface="Roboto" panose="02000000000000000000" pitchFamily="2" charset="0"/>
                <a:cs typeface="Roboto" panose="02000000000000000000" pitchFamily="2" charset="0"/>
                <a:hlinkClick r:id="rId9">
                  <a:extLst>
                    <a:ext uri="{A12FA001-AC4F-418D-AE19-62706E023703}">
                      <ahyp:hlinkClr xmlns:ahyp="http://schemas.microsoft.com/office/drawing/2018/hyperlinkcolor" val="tx"/>
                    </a:ext>
                  </a:extLst>
                </a:hlinkClick>
              </a:rPr>
              <a:t>unite.widening@tecnico.ulisboa.pt</a:t>
            </a:r>
            <a:br>
              <a:rPr lang="pt-PT" sz="1400" dirty="0">
                <a:solidFill>
                  <a:schemeClr val="accent1">
                    <a:lumMod val="75000"/>
                  </a:schemeClr>
                </a:solidFill>
                <a:latin typeface="+mn-lt"/>
                <a:ea typeface="Roboto" panose="02000000000000000000" pitchFamily="2" charset="0"/>
                <a:cs typeface="Roboto" panose="02000000000000000000" pitchFamily="2" charset="0"/>
              </a:rPr>
            </a:br>
            <a:r>
              <a:rPr lang="pt-PT" sz="1400" dirty="0">
                <a:solidFill>
                  <a:schemeClr val="accent1">
                    <a:lumMod val="75000"/>
                  </a:schemeClr>
                </a:solidFill>
                <a:latin typeface="+mn-lt"/>
                <a:ea typeface="Roboto" panose="02000000000000000000" pitchFamily="2" charset="0"/>
                <a:cs typeface="Roboto" panose="02000000000000000000" pitchFamily="2" charset="0"/>
                <a:hlinkClick r:id="rId10">
                  <a:extLst>
                    <a:ext uri="{A12FA001-AC4F-418D-AE19-62706E023703}">
                      <ahyp:hlinkClr xmlns:ahyp="http://schemas.microsoft.com/office/drawing/2018/hyperlinkcolor" val="tx"/>
                    </a:ext>
                  </a:extLst>
                </a:hlinkClick>
              </a:rPr>
              <a:t>https://www.linkedin.com/showcase/unite-widening/</a:t>
            </a:r>
            <a:br>
              <a:rPr lang="pt-PT" sz="1400" dirty="0">
                <a:solidFill>
                  <a:schemeClr val="accent1">
                    <a:lumMod val="75000"/>
                  </a:schemeClr>
                </a:solidFill>
                <a:latin typeface="+mn-lt"/>
                <a:ea typeface="Roboto" panose="02000000000000000000" pitchFamily="2" charset="0"/>
                <a:cs typeface="Roboto" panose="02000000000000000000" pitchFamily="2" charset="0"/>
              </a:rPr>
            </a:br>
            <a:br>
              <a:rPr lang="pt-PT" sz="1400" dirty="0">
                <a:solidFill>
                  <a:schemeClr val="accent1">
                    <a:lumMod val="75000"/>
                  </a:schemeClr>
                </a:solidFill>
                <a:latin typeface="+mn-lt"/>
                <a:ea typeface="Roboto" panose="02000000000000000000" pitchFamily="2" charset="0"/>
                <a:cs typeface="Roboto" panose="02000000000000000000" pitchFamily="2" charset="0"/>
              </a:rPr>
            </a:br>
            <a:r>
              <a:rPr lang="pl-PL" sz="1400" dirty="0">
                <a:solidFill>
                  <a:schemeClr val="accent1">
                    <a:lumMod val="75000"/>
                  </a:schemeClr>
                </a:solidFill>
                <a:latin typeface="+mn-lt"/>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www.unite-university.eu</a:t>
            </a:r>
            <a:br>
              <a:rPr lang="pl-PL" sz="1400" dirty="0">
                <a:solidFill>
                  <a:schemeClr val="accent1">
                    <a:lumMod val="75000"/>
                  </a:schemeClr>
                </a:solidFill>
                <a:latin typeface="+mn-lt"/>
                <a:ea typeface="Roboto" panose="02000000000000000000" pitchFamily="2" charset="0"/>
                <a:cs typeface="Roboto" panose="02000000000000000000" pitchFamily="2" charset="0"/>
              </a:rPr>
            </a:br>
            <a:r>
              <a:rPr lang="pl-PL" sz="1400" dirty="0">
                <a:solidFill>
                  <a:schemeClr val="accent1">
                    <a:lumMod val="75000"/>
                  </a:schemeClr>
                </a:solidFill>
                <a:latin typeface="+mn-lt"/>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linkedin.com/company/uniteuniversity/</a:t>
            </a:r>
            <a:br>
              <a:rPr lang="pl-PL" sz="1400" dirty="0">
                <a:solidFill>
                  <a:schemeClr val="accent1">
                    <a:lumMod val="75000"/>
                  </a:schemeClr>
                </a:solidFill>
                <a:latin typeface="+mn-lt"/>
                <a:ea typeface="Roboto" panose="02000000000000000000" pitchFamily="2" charset="0"/>
                <a:cs typeface="Roboto" panose="02000000000000000000" pitchFamily="2" charset="0"/>
              </a:rPr>
            </a:br>
            <a:r>
              <a:rPr lang="pl-PL" sz="1400" dirty="0">
                <a:solidFill>
                  <a:schemeClr val="accent1">
                    <a:lumMod val="75000"/>
                  </a:schemeClr>
                </a:solidFill>
                <a:latin typeface="+mn-lt"/>
                <a:ea typeface="Roboto" panose="02000000000000000000" pitchFamily="2" charset="0"/>
                <a:cs typeface="Roboto" panose="02000000000000000000" pitchFamily="2" charset="0"/>
                <a:hlinkClick r:id="rId13" action="ppaction://hlinkfile">
                  <a:extLst>
                    <a:ext uri="{A12FA001-AC4F-418D-AE19-62706E023703}">
                      <ahyp:hlinkClr xmlns:ahyp="http://schemas.microsoft.com/office/drawing/2018/hyperlinkcolor" val="tx"/>
                    </a:ext>
                  </a:extLst>
                </a:hlinkClick>
              </a:rPr>
              <a:t>instagram.com/uniteuniversity</a:t>
            </a:r>
            <a:endParaRPr lang="pt-PT" sz="1400" dirty="0">
              <a:latin typeface="+mn-lt"/>
            </a:endParaRPr>
          </a:p>
        </p:txBody>
      </p:sp>
      <p:sp>
        <p:nvSpPr>
          <p:cNvPr id="17" name="Prostokąt 1">
            <a:extLst>
              <a:ext uri="{FF2B5EF4-FFF2-40B4-BE49-F238E27FC236}">
                <a16:creationId xmlns:a16="http://schemas.microsoft.com/office/drawing/2014/main" id="{63CBC580-C29A-972A-BD52-2FB0D4CD0813}"/>
              </a:ext>
            </a:extLst>
          </p:cNvPr>
          <p:cNvSpPr/>
          <p:nvPr userDrawn="1"/>
        </p:nvSpPr>
        <p:spPr>
          <a:xfrm>
            <a:off x="7449651" y="1204772"/>
            <a:ext cx="2690160" cy="584775"/>
          </a:xfrm>
          <a:prstGeom prst="rect">
            <a:avLst/>
          </a:prstGeom>
        </p:spPr>
        <p:txBody>
          <a:bodyPr wrap="none">
            <a:spAutoFit/>
          </a:bodyPr>
          <a:lstStyle/>
          <a:p>
            <a:r>
              <a:rPr lang="en-GB" sz="3200" dirty="0">
                <a:solidFill>
                  <a:schemeClr val="dk1"/>
                </a:solidFill>
                <a:latin typeface="+mn-lt"/>
                <a:ea typeface="Roboto" panose="02000000000000000000" pitchFamily="2" charset="0"/>
                <a:cs typeface="Roboto" panose="02000000000000000000" pitchFamily="2" charset="0"/>
              </a:rPr>
              <a:t>Get involved!</a:t>
            </a:r>
            <a:r>
              <a:rPr lang="en-GB" sz="3200" dirty="0">
                <a:latin typeface="+mn-lt"/>
                <a:ea typeface="Roboto" panose="02000000000000000000" pitchFamily="2" charset="0"/>
                <a:cs typeface="Roboto" panose="02000000000000000000" pitchFamily="2" charset="0"/>
              </a:rPr>
              <a:t> </a:t>
            </a:r>
            <a:endParaRPr lang="pl-PL" sz="3200" dirty="0">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1241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pter C">
  <p:cSld name="Chapter C">
    <p:spTree>
      <p:nvGrpSpPr>
        <p:cNvPr id="1" name="Shape 173"/>
        <p:cNvGrpSpPr/>
        <p:nvPr/>
      </p:nvGrpSpPr>
      <p:grpSpPr>
        <a:xfrm>
          <a:off x="0" y="0"/>
          <a:ext cx="0" cy="0"/>
          <a:chOff x="0" y="0"/>
          <a:chExt cx="0" cy="0"/>
        </a:xfrm>
      </p:grpSpPr>
      <p:pic>
        <p:nvPicPr>
          <p:cNvPr id="174" name="Google Shape;174;p49"/>
          <p:cNvPicPr preferRelativeResize="0"/>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175" name="Google Shape;175;p49"/>
          <p:cNvSpPr txBox="1">
            <a:spLocks noGrp="1"/>
          </p:cNvSpPr>
          <p:nvPr>
            <p:ph type="ctrTitle"/>
          </p:nvPr>
        </p:nvSpPr>
        <p:spPr>
          <a:xfrm>
            <a:off x="0" y="2700001"/>
            <a:ext cx="12192000" cy="9827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6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9"/>
          <p:cNvSpPr txBox="1">
            <a:spLocks noGrp="1"/>
          </p:cNvSpPr>
          <p:nvPr>
            <p:ph type="subTitle" idx="1"/>
          </p:nvPr>
        </p:nvSpPr>
        <p:spPr>
          <a:xfrm>
            <a:off x="0" y="3682799"/>
            <a:ext cx="12192000" cy="2494163"/>
          </a:xfrm>
          <a:prstGeom prst="rect">
            <a:avLst/>
          </a:prstGeom>
          <a:noFill/>
          <a:ln>
            <a:noFill/>
          </a:ln>
        </p:spPr>
        <p:txBody>
          <a:bodyPr spcFirstLastPara="1" wrap="square" lIns="0" tIns="0" rIns="0" bIns="0" anchor="t" anchorCtr="0">
            <a:noAutofit/>
          </a:bodyPr>
          <a:lstStyle>
            <a:lvl1pPr lvl="0" algn="ctr">
              <a:lnSpc>
                <a:spcPct val="133333"/>
              </a:lnSpc>
              <a:spcBef>
                <a:spcPts val="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 name="Obraz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5158" y="154537"/>
            <a:ext cx="2288004" cy="546832"/>
          </a:xfrm>
          <a:prstGeom prst="rect">
            <a:avLst/>
          </a:prstGeom>
        </p:spPr>
      </p:pic>
    </p:spTree>
    <p:extLst>
      <p:ext uri="{BB962C8B-B14F-4D97-AF65-F5344CB8AC3E}">
        <p14:creationId xmlns:p14="http://schemas.microsoft.com/office/powerpoint/2010/main" val="3896967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3211286" y="1301182"/>
            <a:ext cx="295990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368257" y="3176133"/>
            <a:ext cx="5257800" cy="320153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2853657" y="581183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2853657" y="6377667"/>
            <a:ext cx="2360172"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735585" y="3429000"/>
            <a:ext cx="484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i="0" u="none" strike="noStrike" cap="none">
                <a:solidFill>
                  <a:schemeClr val="dk1"/>
                </a:solidFill>
                <a:latin typeface="Arial"/>
                <a:ea typeface="Arial"/>
                <a:cs typeface="Arial"/>
                <a:sym typeface="Arial"/>
              </a:defRPr>
            </a:lvl1pPr>
            <a:lvl2pPr marL="0" marR="0" lvl="1" indent="0" algn="r" rtl="0">
              <a:spcBef>
                <a:spcPts val="0"/>
              </a:spcBef>
              <a:buNone/>
              <a:defRPr sz="1000" b="0" i="0" u="none" strike="noStrike" cap="none">
                <a:solidFill>
                  <a:schemeClr val="dk1"/>
                </a:solidFill>
                <a:latin typeface="Arial"/>
                <a:ea typeface="Arial"/>
                <a:cs typeface="Arial"/>
                <a:sym typeface="Arial"/>
              </a:defRPr>
            </a:lvl2pPr>
            <a:lvl3pPr marL="0" marR="0" lvl="2" indent="0" algn="r" rtl="0">
              <a:spcBef>
                <a:spcPts val="0"/>
              </a:spcBef>
              <a:buNone/>
              <a:defRPr sz="1000" b="0" i="0" u="none" strike="noStrike" cap="none">
                <a:solidFill>
                  <a:schemeClr val="dk1"/>
                </a:solidFill>
                <a:latin typeface="Arial"/>
                <a:ea typeface="Arial"/>
                <a:cs typeface="Arial"/>
                <a:sym typeface="Arial"/>
              </a:defRPr>
            </a:lvl3pPr>
            <a:lvl4pPr marL="0" marR="0" lvl="3" indent="0" algn="r" rtl="0">
              <a:spcBef>
                <a:spcPts val="0"/>
              </a:spcBef>
              <a:buNone/>
              <a:defRPr sz="1000" b="0" i="0" u="none" strike="noStrike" cap="none">
                <a:solidFill>
                  <a:schemeClr val="dk1"/>
                </a:solidFill>
                <a:latin typeface="Arial"/>
                <a:ea typeface="Arial"/>
                <a:cs typeface="Arial"/>
                <a:sym typeface="Arial"/>
              </a:defRPr>
            </a:lvl4pPr>
            <a:lvl5pPr marL="0" marR="0" lvl="4" indent="0" algn="r" rtl="0">
              <a:spcBef>
                <a:spcPts val="0"/>
              </a:spcBef>
              <a:buNone/>
              <a:defRPr sz="1000" b="0" i="0" u="none" strike="noStrike" cap="none">
                <a:solidFill>
                  <a:schemeClr val="dk1"/>
                </a:solidFill>
                <a:latin typeface="Arial"/>
                <a:ea typeface="Arial"/>
                <a:cs typeface="Arial"/>
                <a:sym typeface="Arial"/>
              </a:defRPr>
            </a:lvl5pPr>
            <a:lvl6pPr marL="0" marR="0" lvl="5" indent="0" algn="r" rtl="0">
              <a:spcBef>
                <a:spcPts val="0"/>
              </a:spcBef>
              <a:buNone/>
              <a:defRPr sz="1000" b="0" i="0" u="none" strike="noStrike" cap="none">
                <a:solidFill>
                  <a:schemeClr val="dk1"/>
                </a:solidFill>
                <a:latin typeface="Arial"/>
                <a:ea typeface="Arial"/>
                <a:cs typeface="Arial"/>
                <a:sym typeface="Arial"/>
              </a:defRPr>
            </a:lvl6pPr>
            <a:lvl7pPr marL="0" marR="0" lvl="6" indent="0" algn="r" rtl="0">
              <a:spcBef>
                <a:spcPts val="0"/>
              </a:spcBef>
              <a:buNone/>
              <a:defRPr sz="1000" b="0" i="0" u="none" strike="noStrike" cap="none">
                <a:solidFill>
                  <a:schemeClr val="dk1"/>
                </a:solidFill>
                <a:latin typeface="Arial"/>
                <a:ea typeface="Arial"/>
                <a:cs typeface="Arial"/>
                <a:sym typeface="Arial"/>
              </a:defRPr>
            </a:lvl7pPr>
            <a:lvl8pPr marL="0" marR="0" lvl="7" indent="0" algn="r" rtl="0">
              <a:spcBef>
                <a:spcPts val="0"/>
              </a:spcBef>
              <a:buNone/>
              <a:defRPr sz="1000" b="0" i="0" u="none" strike="noStrike" cap="none">
                <a:solidFill>
                  <a:schemeClr val="dk1"/>
                </a:solidFill>
                <a:latin typeface="Arial"/>
                <a:ea typeface="Arial"/>
                <a:cs typeface="Arial"/>
                <a:sym typeface="Arial"/>
              </a:defRPr>
            </a:lvl8pPr>
            <a:lvl9pPr marL="0" marR="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82" r:id="rId3"/>
    <p:sldLayoutId id="2147483681" r:id="rId4"/>
    <p:sldLayoutId id="214748368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3211286" y="1301182"/>
            <a:ext cx="295990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368257" y="3176133"/>
            <a:ext cx="5257800" cy="320153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2853657" y="581183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2853657" y="6377667"/>
            <a:ext cx="2360172"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735585" y="3429000"/>
            <a:ext cx="484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i="0" u="none" strike="noStrike" cap="none">
                <a:solidFill>
                  <a:schemeClr val="dk1"/>
                </a:solidFill>
                <a:latin typeface="Arial"/>
                <a:ea typeface="Arial"/>
                <a:cs typeface="Arial"/>
                <a:sym typeface="Arial"/>
              </a:defRPr>
            </a:lvl1pPr>
            <a:lvl2pPr marL="0" marR="0" lvl="1" indent="0" algn="r" rtl="0">
              <a:spcBef>
                <a:spcPts val="0"/>
              </a:spcBef>
              <a:buNone/>
              <a:defRPr sz="1000" b="0" i="0" u="none" strike="noStrike" cap="none">
                <a:solidFill>
                  <a:schemeClr val="dk1"/>
                </a:solidFill>
                <a:latin typeface="Arial"/>
                <a:ea typeface="Arial"/>
                <a:cs typeface="Arial"/>
                <a:sym typeface="Arial"/>
              </a:defRPr>
            </a:lvl2pPr>
            <a:lvl3pPr marL="0" marR="0" lvl="2" indent="0" algn="r" rtl="0">
              <a:spcBef>
                <a:spcPts val="0"/>
              </a:spcBef>
              <a:buNone/>
              <a:defRPr sz="1000" b="0" i="0" u="none" strike="noStrike" cap="none">
                <a:solidFill>
                  <a:schemeClr val="dk1"/>
                </a:solidFill>
                <a:latin typeface="Arial"/>
                <a:ea typeface="Arial"/>
                <a:cs typeface="Arial"/>
                <a:sym typeface="Arial"/>
              </a:defRPr>
            </a:lvl3pPr>
            <a:lvl4pPr marL="0" marR="0" lvl="3" indent="0" algn="r" rtl="0">
              <a:spcBef>
                <a:spcPts val="0"/>
              </a:spcBef>
              <a:buNone/>
              <a:defRPr sz="1000" b="0" i="0" u="none" strike="noStrike" cap="none">
                <a:solidFill>
                  <a:schemeClr val="dk1"/>
                </a:solidFill>
                <a:latin typeface="Arial"/>
                <a:ea typeface="Arial"/>
                <a:cs typeface="Arial"/>
                <a:sym typeface="Arial"/>
              </a:defRPr>
            </a:lvl4pPr>
            <a:lvl5pPr marL="0" marR="0" lvl="4" indent="0" algn="r" rtl="0">
              <a:spcBef>
                <a:spcPts val="0"/>
              </a:spcBef>
              <a:buNone/>
              <a:defRPr sz="1000" b="0" i="0" u="none" strike="noStrike" cap="none">
                <a:solidFill>
                  <a:schemeClr val="dk1"/>
                </a:solidFill>
                <a:latin typeface="Arial"/>
                <a:ea typeface="Arial"/>
                <a:cs typeface="Arial"/>
                <a:sym typeface="Arial"/>
              </a:defRPr>
            </a:lvl5pPr>
            <a:lvl6pPr marL="0" marR="0" lvl="5" indent="0" algn="r" rtl="0">
              <a:spcBef>
                <a:spcPts val="0"/>
              </a:spcBef>
              <a:buNone/>
              <a:defRPr sz="1000" b="0" i="0" u="none" strike="noStrike" cap="none">
                <a:solidFill>
                  <a:schemeClr val="dk1"/>
                </a:solidFill>
                <a:latin typeface="Arial"/>
                <a:ea typeface="Arial"/>
                <a:cs typeface="Arial"/>
                <a:sym typeface="Arial"/>
              </a:defRPr>
            </a:lvl6pPr>
            <a:lvl7pPr marL="0" marR="0" lvl="6" indent="0" algn="r" rtl="0">
              <a:spcBef>
                <a:spcPts val="0"/>
              </a:spcBef>
              <a:buNone/>
              <a:defRPr sz="1000" b="0" i="0" u="none" strike="noStrike" cap="none">
                <a:solidFill>
                  <a:schemeClr val="dk1"/>
                </a:solidFill>
                <a:latin typeface="Arial"/>
                <a:ea typeface="Arial"/>
                <a:cs typeface="Arial"/>
                <a:sym typeface="Arial"/>
              </a:defRPr>
            </a:lvl7pPr>
            <a:lvl8pPr marL="0" marR="0" lvl="7" indent="0" algn="r" rtl="0">
              <a:spcBef>
                <a:spcPts val="0"/>
              </a:spcBef>
              <a:buNone/>
              <a:defRPr sz="1000" b="0" i="0" u="none" strike="noStrike" cap="none">
                <a:solidFill>
                  <a:schemeClr val="dk1"/>
                </a:solidFill>
                <a:latin typeface="Arial"/>
                <a:ea typeface="Arial"/>
                <a:cs typeface="Arial"/>
                <a:sym typeface="Arial"/>
              </a:defRPr>
            </a:lvl8pPr>
            <a:lvl9pPr marL="0" marR="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‹nº›</a:t>
            </a:fld>
            <a:endParaRPr/>
          </a:p>
        </p:txBody>
      </p:sp>
    </p:spTree>
    <p:extLst>
      <p:ext uri="{BB962C8B-B14F-4D97-AF65-F5344CB8AC3E}">
        <p14:creationId xmlns:p14="http://schemas.microsoft.com/office/powerpoint/2010/main" val="59233259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ytuł 1"/>
          <p:cNvSpPr>
            <a:spLocks noGrp="1"/>
          </p:cNvSpPr>
          <p:nvPr>
            <p:ph type="ctrTitle"/>
          </p:nvPr>
        </p:nvSpPr>
        <p:spPr/>
        <p:txBody>
          <a:bodyPr/>
          <a:lstStyle/>
          <a:p>
            <a:r>
              <a:rPr lang="en-GB" b="1" noProof="0" dirty="0"/>
              <a:t>In a Nutshell</a:t>
            </a:r>
            <a:endParaRPr lang="en-GB"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3600" y="1285371"/>
            <a:ext cx="6675120" cy="982799"/>
          </a:xfrm>
        </p:spPr>
        <p:txBody>
          <a:bodyPr/>
          <a:lstStyle/>
          <a:p>
            <a:r>
              <a:rPr lang="en-GB" sz="4800" noProof="0" dirty="0"/>
              <a:t>Unite! Widening</a:t>
            </a:r>
          </a:p>
        </p:txBody>
      </p:sp>
      <p:sp>
        <p:nvSpPr>
          <p:cNvPr id="3" name="Podtytuł 2"/>
          <p:cNvSpPr>
            <a:spLocks noGrp="1"/>
          </p:cNvSpPr>
          <p:nvPr>
            <p:ph type="subTitle" idx="1"/>
          </p:nvPr>
        </p:nvSpPr>
        <p:spPr>
          <a:xfrm>
            <a:off x="4599809" y="2633930"/>
            <a:ext cx="7215783" cy="3458645"/>
          </a:xfrm>
        </p:spPr>
        <p:txBody>
          <a:bodyPr/>
          <a:lstStyle/>
          <a:p>
            <a:pPr algn="l"/>
            <a:r>
              <a:rPr lang="en-GB" sz="2800" noProof="0" dirty="0">
                <a:solidFill>
                  <a:schemeClr val="bg1"/>
                </a:solidFill>
                <a:latin typeface="Roboto" panose="02000000000000000000" pitchFamily="2" charset="0"/>
                <a:ea typeface="Roboto" panose="02000000000000000000" pitchFamily="2" charset="0"/>
              </a:rPr>
              <a:t>Raise </a:t>
            </a:r>
            <a:r>
              <a:rPr lang="en-GB" sz="2800" b="1" noProof="0" dirty="0">
                <a:solidFill>
                  <a:schemeClr val="bg1"/>
                </a:solidFill>
                <a:latin typeface="Roboto" panose="02000000000000000000" pitchFamily="2" charset="0"/>
                <a:ea typeface="Roboto" panose="02000000000000000000" pitchFamily="2" charset="0"/>
              </a:rPr>
              <a:t>Excellence</a:t>
            </a:r>
          </a:p>
          <a:p>
            <a:pPr algn="l"/>
            <a:r>
              <a:rPr lang="en-GB" sz="2800" noProof="0" dirty="0">
                <a:solidFill>
                  <a:schemeClr val="bg1"/>
                </a:solidFill>
                <a:latin typeface="Roboto" panose="02000000000000000000" pitchFamily="2" charset="0"/>
                <a:ea typeface="Roboto" panose="02000000000000000000" pitchFamily="2" charset="0"/>
              </a:rPr>
              <a:t>in </a:t>
            </a:r>
            <a:r>
              <a:rPr lang="en-GB" sz="2800" b="1" noProof="0" dirty="0">
                <a:solidFill>
                  <a:schemeClr val="bg1"/>
                </a:solidFill>
                <a:latin typeface="Roboto" panose="02000000000000000000" pitchFamily="2" charset="0"/>
                <a:ea typeface="Roboto" panose="02000000000000000000" pitchFamily="2" charset="0"/>
              </a:rPr>
              <a:t>R&amp;S&amp;I</a:t>
            </a:r>
            <a:r>
              <a:rPr lang="en-GB" sz="2800" noProof="0" dirty="0">
                <a:solidFill>
                  <a:schemeClr val="bg1"/>
                </a:solidFill>
                <a:latin typeface="Roboto" panose="02000000000000000000" pitchFamily="2" charset="0"/>
                <a:ea typeface="Roboto" panose="02000000000000000000" pitchFamily="2" charset="0"/>
              </a:rPr>
              <a:t> (</a:t>
            </a:r>
            <a:r>
              <a:rPr lang="en-GB" sz="2800" i="1" noProof="0" dirty="0">
                <a:solidFill>
                  <a:schemeClr val="bg1"/>
                </a:solidFill>
                <a:latin typeface="Roboto" panose="02000000000000000000" pitchFamily="2" charset="0"/>
                <a:ea typeface="Roboto" panose="02000000000000000000" pitchFamily="2" charset="0"/>
              </a:rPr>
              <a:t>Research, Science and Innovation</a:t>
            </a:r>
            <a:r>
              <a:rPr lang="en-GB" sz="2800" noProof="0" dirty="0">
                <a:solidFill>
                  <a:schemeClr val="bg1"/>
                </a:solidFill>
                <a:latin typeface="Roboto" panose="02000000000000000000" pitchFamily="2" charset="0"/>
                <a:ea typeface="Roboto" panose="02000000000000000000" pitchFamily="2" charset="0"/>
              </a:rPr>
              <a:t>)</a:t>
            </a:r>
          </a:p>
          <a:p>
            <a:pPr algn="l"/>
            <a:r>
              <a:rPr lang="en-GB" sz="2800" noProof="0" dirty="0">
                <a:solidFill>
                  <a:schemeClr val="bg1"/>
                </a:solidFill>
                <a:latin typeface="Roboto" panose="02000000000000000000" pitchFamily="2" charset="0"/>
                <a:ea typeface="Roboto" panose="02000000000000000000" pitchFamily="2" charset="0"/>
              </a:rPr>
              <a:t>in </a:t>
            </a:r>
            <a:r>
              <a:rPr lang="en-GB" sz="2800" b="1" noProof="0" dirty="0">
                <a:solidFill>
                  <a:schemeClr val="bg1"/>
                </a:solidFill>
                <a:latin typeface="Roboto" panose="02000000000000000000" pitchFamily="2" charset="0"/>
                <a:ea typeface="Roboto" panose="02000000000000000000" pitchFamily="2" charset="0"/>
              </a:rPr>
              <a:t>HEI</a:t>
            </a:r>
            <a:r>
              <a:rPr lang="en-GB" sz="2800" noProof="0" dirty="0">
                <a:solidFill>
                  <a:schemeClr val="bg1"/>
                </a:solidFill>
                <a:latin typeface="Roboto" panose="02000000000000000000" pitchFamily="2" charset="0"/>
                <a:ea typeface="Roboto" panose="02000000000000000000" pitchFamily="2" charset="0"/>
              </a:rPr>
              <a:t> (</a:t>
            </a:r>
            <a:r>
              <a:rPr lang="en-GB" sz="2800" i="1" noProof="0" dirty="0">
                <a:solidFill>
                  <a:schemeClr val="bg1"/>
                </a:solidFill>
                <a:latin typeface="Roboto" panose="02000000000000000000" pitchFamily="2" charset="0"/>
                <a:ea typeface="Roboto" panose="02000000000000000000" pitchFamily="2" charset="0"/>
              </a:rPr>
              <a:t>Higher Education Institutions</a:t>
            </a:r>
            <a:r>
              <a:rPr lang="en-GB" sz="2800" noProof="0" dirty="0">
                <a:solidFill>
                  <a:schemeClr val="bg1"/>
                </a:solidFill>
                <a:latin typeface="Roboto" panose="02000000000000000000" pitchFamily="2" charset="0"/>
                <a:ea typeface="Roboto" panose="02000000000000000000" pitchFamily="2" charset="0"/>
              </a:rPr>
              <a:t>) </a:t>
            </a:r>
          </a:p>
          <a:p>
            <a:pPr algn="l"/>
            <a:r>
              <a:rPr lang="en-GB" sz="2800" noProof="0" dirty="0">
                <a:solidFill>
                  <a:schemeClr val="bg1"/>
                </a:solidFill>
                <a:latin typeface="Roboto" panose="02000000000000000000" pitchFamily="2" charset="0"/>
                <a:ea typeface="Roboto" panose="02000000000000000000" pitchFamily="2" charset="0"/>
              </a:rPr>
              <a:t>for </a:t>
            </a:r>
            <a:r>
              <a:rPr lang="en-GB" sz="2800" b="1" noProof="0" dirty="0">
                <a:solidFill>
                  <a:schemeClr val="bg1"/>
                </a:solidFill>
                <a:latin typeface="Roboto" panose="02000000000000000000" pitchFamily="2" charset="0"/>
                <a:ea typeface="Roboto" panose="02000000000000000000" pitchFamily="2" charset="0"/>
              </a:rPr>
              <a:t>Widening</a:t>
            </a:r>
            <a:r>
              <a:rPr lang="en-GB" sz="2800" noProof="0" dirty="0">
                <a:solidFill>
                  <a:schemeClr val="bg1"/>
                </a:solidFill>
                <a:latin typeface="Roboto" panose="02000000000000000000" pitchFamily="2" charset="0"/>
                <a:ea typeface="Roboto" panose="02000000000000000000" pitchFamily="2" charset="0"/>
              </a:rPr>
              <a:t> Countries</a:t>
            </a:r>
          </a:p>
        </p:txBody>
      </p:sp>
    </p:spTree>
    <p:extLst>
      <p:ext uri="{BB962C8B-B14F-4D97-AF65-F5344CB8AC3E}">
        <p14:creationId xmlns:p14="http://schemas.microsoft.com/office/powerpoint/2010/main" val="97900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4"/>
          </p:nvPr>
        </p:nvSpPr>
        <p:spPr>
          <a:xfrm>
            <a:off x="639538" y="2039510"/>
            <a:ext cx="5903869" cy="2778979"/>
          </a:xfrm>
        </p:spPr>
        <p:txBody>
          <a:bodyPr/>
          <a:lstStyle/>
          <a:p>
            <a:pPr marL="285750" indent="-285750" algn="just">
              <a:buFont typeface="Wingdings" panose="05000000000000000000" pitchFamily="2" charset="2"/>
              <a:buChar char="Ä"/>
            </a:pPr>
            <a:r>
              <a:rPr lang="en-GB" noProof="0" dirty="0"/>
              <a:t>Part of the Unite! Big Family:</a:t>
            </a:r>
          </a:p>
          <a:p>
            <a:pPr marL="0" indent="0" algn="just">
              <a:buNone/>
            </a:pPr>
            <a:r>
              <a:rPr lang="en-GB" noProof="0" dirty="0"/>
              <a:t> </a:t>
            </a:r>
            <a:br>
              <a:rPr lang="en-GB" noProof="0" dirty="0"/>
            </a:br>
            <a:r>
              <a:rPr lang="en-GB" noProof="0" dirty="0"/>
              <a:t>Designed as a complementary initiative under the umbrella of the European University Alliance Unite!</a:t>
            </a:r>
          </a:p>
          <a:p>
            <a:pPr marL="0" indent="0" algn="just">
              <a:buNone/>
            </a:pPr>
            <a:endParaRPr lang="en-GB" noProof="0" dirty="0"/>
          </a:p>
          <a:p>
            <a:pPr marL="285750" indent="-285750" algn="just">
              <a:buFont typeface="Wingdings" panose="05000000000000000000" pitchFamily="2" charset="2"/>
              <a:buChar char="Ä"/>
            </a:pPr>
            <a:r>
              <a:rPr lang="en-GB" noProof="0" dirty="0"/>
              <a:t>Advancing Scientific Excellence and Collaboration: </a:t>
            </a:r>
          </a:p>
          <a:p>
            <a:pPr marL="0" indent="0" algn="just">
              <a:buNone/>
            </a:pPr>
            <a:endParaRPr lang="en-GB" noProof="0" dirty="0"/>
          </a:p>
          <a:p>
            <a:pPr marL="0" indent="0" algn="just">
              <a:buNone/>
            </a:pPr>
            <a:r>
              <a:rPr lang="en-GB" noProof="0" dirty="0"/>
              <a:t>It aims to enhance excellence in science and knowledge </a:t>
            </a:r>
            <a:r>
              <a:rPr lang="en-GB" noProof="0" dirty="0" err="1"/>
              <a:t>valorization</a:t>
            </a:r>
            <a:r>
              <a:rPr lang="en-GB" noProof="0" dirty="0"/>
              <a:t> through strengthened  cooperation between universities from Widening and non-Widening countries.</a:t>
            </a:r>
          </a:p>
        </p:txBody>
      </p:sp>
      <p:sp>
        <p:nvSpPr>
          <p:cNvPr id="36" name="Prostokąt zaokrąglony 35"/>
          <p:cNvSpPr/>
          <p:nvPr/>
        </p:nvSpPr>
        <p:spPr>
          <a:xfrm>
            <a:off x="7335970" y="1580042"/>
            <a:ext cx="1751953" cy="1751953"/>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r>
              <a:rPr lang="en-GB" sz="3200" b="1" kern="1200" noProof="0" dirty="0">
                <a:solidFill>
                  <a:schemeClr val="bg1"/>
                </a:solidFill>
              </a:rPr>
              <a:t>5 m €</a:t>
            </a:r>
          </a:p>
          <a:p>
            <a:pPr algn="ctr">
              <a:buClrTx/>
              <a:defRPr/>
            </a:pPr>
            <a:r>
              <a:rPr lang="en-GB" kern="1200" noProof="0" dirty="0">
                <a:solidFill>
                  <a:schemeClr val="bg1"/>
                </a:solidFill>
              </a:rPr>
              <a:t>Total Budget</a:t>
            </a:r>
          </a:p>
        </p:txBody>
      </p:sp>
      <p:sp>
        <p:nvSpPr>
          <p:cNvPr id="37" name="Prostokąt zaokrąglony 36"/>
          <p:cNvSpPr/>
          <p:nvPr/>
        </p:nvSpPr>
        <p:spPr>
          <a:xfrm>
            <a:off x="9383169" y="1580042"/>
            <a:ext cx="1751953" cy="1751953"/>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2800" b="1" kern="1200" noProof="0" dirty="0">
                <a:solidFill>
                  <a:schemeClr val="bg1"/>
                </a:solidFill>
              </a:rPr>
              <a:t>5 years</a:t>
            </a:r>
          </a:p>
          <a:p>
            <a:pPr lvl="0" algn="ctr">
              <a:buClrTx/>
              <a:defRPr/>
            </a:pPr>
            <a:r>
              <a:rPr lang="en-GB" kern="1200" noProof="0" dirty="0">
                <a:solidFill>
                  <a:schemeClr val="bg1"/>
                </a:solidFill>
              </a:rPr>
              <a:t>2024 - 2028</a:t>
            </a:r>
            <a:endParaRPr lang="en-GB" sz="1100" kern="1200" noProof="0" dirty="0">
              <a:solidFill>
                <a:schemeClr val="bg1"/>
              </a:solidFill>
            </a:endParaRPr>
          </a:p>
        </p:txBody>
      </p:sp>
      <p:sp>
        <p:nvSpPr>
          <p:cNvPr id="38" name="Prostokąt zaokrąglony 37"/>
          <p:cNvSpPr/>
          <p:nvPr/>
        </p:nvSpPr>
        <p:spPr>
          <a:xfrm>
            <a:off x="9378805" y="3549524"/>
            <a:ext cx="1751953" cy="1751953"/>
          </a:xfrm>
          <a:prstGeom prst="roundRect">
            <a:avLst/>
          </a:prstGeom>
          <a:solidFill>
            <a:srgbClr val="488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bg1"/>
                </a:solidFill>
              </a:rPr>
              <a:t>Focus on </a:t>
            </a:r>
            <a:r>
              <a:rPr lang="en-GB" sz="2400" b="1" noProof="0" dirty="0">
                <a:solidFill>
                  <a:schemeClr val="bg1"/>
                </a:solidFill>
              </a:rPr>
              <a:t>Widening</a:t>
            </a:r>
            <a:r>
              <a:rPr lang="en-GB" noProof="0" dirty="0">
                <a:solidFill>
                  <a:schemeClr val="bg1"/>
                </a:solidFill>
              </a:rPr>
              <a:t> countries</a:t>
            </a:r>
          </a:p>
        </p:txBody>
      </p:sp>
      <p:sp>
        <p:nvSpPr>
          <p:cNvPr id="39" name="Prostokąt zaokrąglony 38"/>
          <p:cNvSpPr/>
          <p:nvPr/>
        </p:nvSpPr>
        <p:spPr>
          <a:xfrm>
            <a:off x="7335970" y="3549524"/>
            <a:ext cx="1751953" cy="1751953"/>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2000" b="1" kern="1200" noProof="0" dirty="0">
                <a:solidFill>
                  <a:schemeClr val="bg1"/>
                </a:solidFill>
              </a:rPr>
              <a:t>14</a:t>
            </a:r>
          </a:p>
          <a:p>
            <a:pPr lvl="0" algn="ctr">
              <a:buClrTx/>
              <a:defRPr/>
            </a:pPr>
            <a:r>
              <a:rPr lang="en-GB" kern="1200" noProof="0" dirty="0">
                <a:solidFill>
                  <a:schemeClr val="bg1"/>
                </a:solidFill>
              </a:rPr>
              <a:t>Industry-Embedded </a:t>
            </a:r>
          </a:p>
          <a:p>
            <a:pPr lvl="0" algn="ctr">
              <a:buClrTx/>
              <a:defRPr/>
            </a:pPr>
            <a:r>
              <a:rPr lang="en-GB" kern="1200" noProof="0" dirty="0">
                <a:solidFill>
                  <a:schemeClr val="bg1"/>
                </a:solidFill>
              </a:rPr>
              <a:t>Doctoral Scholarships</a:t>
            </a:r>
          </a:p>
          <a:p>
            <a:pPr lvl="0" algn="ctr">
              <a:buClrTx/>
              <a:defRPr/>
            </a:pPr>
            <a:r>
              <a:rPr lang="en-GB" sz="2000" b="1" kern="1200" noProof="0" dirty="0">
                <a:solidFill>
                  <a:schemeClr val="bg1"/>
                </a:solidFill>
              </a:rPr>
              <a:t>1 m €</a:t>
            </a:r>
            <a:endParaRPr lang="en-GB" sz="4000" b="1" kern="1200" noProof="0" dirty="0">
              <a:solidFill>
                <a:schemeClr val="bg1"/>
              </a:solidFill>
            </a:endParaRPr>
          </a:p>
        </p:txBody>
      </p:sp>
      <p:sp>
        <p:nvSpPr>
          <p:cNvPr id="2" name="Tytuł 1">
            <a:extLst>
              <a:ext uri="{FF2B5EF4-FFF2-40B4-BE49-F238E27FC236}">
                <a16:creationId xmlns:a16="http://schemas.microsoft.com/office/drawing/2014/main" id="{1B60C8D2-9B8C-E7C0-559B-2499E1B28AB1}"/>
              </a:ext>
            </a:extLst>
          </p:cNvPr>
          <p:cNvSpPr>
            <a:spLocks noGrp="1"/>
          </p:cNvSpPr>
          <p:nvPr>
            <p:ph type="title"/>
          </p:nvPr>
        </p:nvSpPr>
        <p:spPr>
          <a:xfrm>
            <a:off x="568418" y="380184"/>
            <a:ext cx="11469600" cy="830053"/>
          </a:xfrm>
        </p:spPr>
        <p:txBody>
          <a:bodyPr/>
          <a:lstStyle/>
          <a:p>
            <a:r>
              <a:rPr lang="en-GB" noProof="0" dirty="0">
                <a:latin typeface="+mj-lt"/>
                <a:ea typeface="Roboto" panose="02000000000000000000" pitchFamily="2" charset="0"/>
              </a:rPr>
              <a:t>The Project</a:t>
            </a:r>
          </a:p>
        </p:txBody>
      </p:sp>
    </p:spTree>
    <p:extLst>
      <p:ext uri="{BB962C8B-B14F-4D97-AF65-F5344CB8AC3E}">
        <p14:creationId xmlns:p14="http://schemas.microsoft.com/office/powerpoint/2010/main" val="222396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3482-3E90-24D9-DA2F-924CA2BCC28A}"/>
            </a:ext>
          </a:extLst>
        </p:cNvPr>
        <p:cNvGrpSpPr/>
        <p:nvPr/>
      </p:nvGrpSpPr>
      <p:grpSpPr>
        <a:xfrm>
          <a:off x="0" y="0"/>
          <a:ext cx="0" cy="0"/>
          <a:chOff x="0" y="0"/>
          <a:chExt cx="0" cy="0"/>
        </a:xfrm>
      </p:grpSpPr>
      <p:sp>
        <p:nvSpPr>
          <p:cNvPr id="23" name="Prostokąt 20">
            <a:extLst>
              <a:ext uri="{FF2B5EF4-FFF2-40B4-BE49-F238E27FC236}">
                <a16:creationId xmlns:a16="http://schemas.microsoft.com/office/drawing/2014/main" id="{CEBC4CE7-0D28-B639-D99C-CDCE9417039E}"/>
              </a:ext>
            </a:extLst>
          </p:cNvPr>
          <p:cNvSpPr/>
          <p:nvPr/>
        </p:nvSpPr>
        <p:spPr>
          <a:xfrm>
            <a:off x="901342" y="1548439"/>
            <a:ext cx="2657317" cy="18444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50000" t="50000" r="50000" b="50000"/>
            </a:path>
            <a:tileRect/>
          </a:gradFill>
          <a:ln w="1587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ytuł 1">
            <a:extLst>
              <a:ext uri="{FF2B5EF4-FFF2-40B4-BE49-F238E27FC236}">
                <a16:creationId xmlns:a16="http://schemas.microsoft.com/office/drawing/2014/main" id="{80768E3E-7AC0-7399-A009-24A22A33E6F6}"/>
              </a:ext>
            </a:extLst>
          </p:cNvPr>
          <p:cNvSpPr>
            <a:spLocks noGrp="1"/>
          </p:cNvSpPr>
          <p:nvPr>
            <p:ph type="title"/>
          </p:nvPr>
        </p:nvSpPr>
        <p:spPr>
          <a:xfrm>
            <a:off x="568418" y="380184"/>
            <a:ext cx="11469600" cy="830053"/>
          </a:xfrm>
        </p:spPr>
        <p:txBody>
          <a:bodyPr/>
          <a:lstStyle/>
          <a:p>
            <a:r>
              <a:rPr lang="en-GB" noProof="0" dirty="0">
                <a:latin typeface="+mj-lt"/>
                <a:ea typeface="Roboto" panose="02000000000000000000" pitchFamily="2" charset="0"/>
              </a:rPr>
              <a:t>Consortium Partners</a:t>
            </a:r>
          </a:p>
        </p:txBody>
      </p:sp>
      <p:sp>
        <p:nvSpPr>
          <p:cNvPr id="5" name="Prostokąt zaokrąglony 4">
            <a:extLst>
              <a:ext uri="{FF2B5EF4-FFF2-40B4-BE49-F238E27FC236}">
                <a16:creationId xmlns:a16="http://schemas.microsoft.com/office/drawing/2014/main" id="{CCDB0B4D-3D12-C55E-4B04-FEC3ADFB01C5}"/>
              </a:ext>
            </a:extLst>
          </p:cNvPr>
          <p:cNvSpPr/>
          <p:nvPr/>
        </p:nvSpPr>
        <p:spPr>
          <a:xfrm>
            <a:off x="479208" y="1289569"/>
            <a:ext cx="11233614" cy="2358360"/>
          </a:xfrm>
          <a:prstGeom prst="roundRect">
            <a:avLst/>
          </a:prstGeom>
          <a:noFill/>
          <a:ln>
            <a:solidFill>
              <a:srgbClr val="587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r>
              <a:rPr lang="en-GB" kern="1200" noProof="0" dirty="0">
                <a:solidFill>
                  <a:schemeClr val="bg1"/>
                </a:solidFill>
              </a:rPr>
              <a:t>Total Budget</a:t>
            </a:r>
          </a:p>
          <a:p>
            <a:pPr lvl="0" algn="ctr">
              <a:buClrTx/>
              <a:defRPr/>
            </a:pPr>
            <a:r>
              <a:rPr lang="en-GB" sz="2000" kern="1200" noProof="0" dirty="0">
                <a:solidFill>
                  <a:schemeClr val="bg1"/>
                </a:solidFill>
              </a:rPr>
              <a:t>5 Mio €</a:t>
            </a:r>
          </a:p>
        </p:txBody>
      </p:sp>
      <p:pic>
        <p:nvPicPr>
          <p:cNvPr id="7" name="Obraz 6">
            <a:extLst>
              <a:ext uri="{FF2B5EF4-FFF2-40B4-BE49-F238E27FC236}">
                <a16:creationId xmlns:a16="http://schemas.microsoft.com/office/drawing/2014/main" id="{CF98B482-DA11-7986-3582-9A35900A4796}"/>
              </a:ext>
            </a:extLst>
          </p:cNvPr>
          <p:cNvPicPr>
            <a:picLocks noChangeAspect="1"/>
          </p:cNvPicPr>
          <p:nvPr/>
        </p:nvPicPr>
        <p:blipFill>
          <a:blip r:embed="rId3"/>
          <a:stretch>
            <a:fillRect/>
          </a:stretch>
        </p:blipFill>
        <p:spPr>
          <a:xfrm>
            <a:off x="887201" y="1546273"/>
            <a:ext cx="2680540" cy="958065"/>
          </a:xfrm>
          <a:prstGeom prst="rect">
            <a:avLst/>
          </a:prstGeom>
        </p:spPr>
      </p:pic>
      <p:pic>
        <p:nvPicPr>
          <p:cNvPr id="8" name="Obraz 7">
            <a:extLst>
              <a:ext uri="{FF2B5EF4-FFF2-40B4-BE49-F238E27FC236}">
                <a16:creationId xmlns:a16="http://schemas.microsoft.com/office/drawing/2014/main" id="{E1B41EA0-A4D4-4593-F3C2-0F6D4A901F1D}"/>
              </a:ext>
            </a:extLst>
          </p:cNvPr>
          <p:cNvPicPr>
            <a:picLocks noChangeAspect="1"/>
          </p:cNvPicPr>
          <p:nvPr/>
        </p:nvPicPr>
        <p:blipFill>
          <a:blip r:embed="rId4"/>
          <a:stretch>
            <a:fillRect/>
          </a:stretch>
        </p:blipFill>
        <p:spPr>
          <a:xfrm>
            <a:off x="953013" y="2632810"/>
            <a:ext cx="2554846" cy="658466"/>
          </a:xfrm>
          <a:prstGeom prst="rect">
            <a:avLst/>
          </a:prstGeom>
        </p:spPr>
      </p:pic>
      <p:pic>
        <p:nvPicPr>
          <p:cNvPr id="9" name="Obraz 8">
            <a:extLst>
              <a:ext uri="{FF2B5EF4-FFF2-40B4-BE49-F238E27FC236}">
                <a16:creationId xmlns:a16="http://schemas.microsoft.com/office/drawing/2014/main" id="{B28AA657-AC2C-0CA3-04EB-8303304FE774}"/>
              </a:ext>
            </a:extLst>
          </p:cNvPr>
          <p:cNvPicPr>
            <a:picLocks noChangeAspect="1"/>
          </p:cNvPicPr>
          <p:nvPr/>
        </p:nvPicPr>
        <p:blipFill>
          <a:blip r:embed="rId5"/>
          <a:stretch>
            <a:fillRect/>
          </a:stretch>
        </p:blipFill>
        <p:spPr>
          <a:xfrm>
            <a:off x="5546412" y="1569202"/>
            <a:ext cx="1707415" cy="755887"/>
          </a:xfrm>
          <a:prstGeom prst="rect">
            <a:avLst/>
          </a:prstGeom>
        </p:spPr>
      </p:pic>
      <p:pic>
        <p:nvPicPr>
          <p:cNvPr id="10" name="Obraz 9">
            <a:extLst>
              <a:ext uri="{FF2B5EF4-FFF2-40B4-BE49-F238E27FC236}">
                <a16:creationId xmlns:a16="http://schemas.microsoft.com/office/drawing/2014/main" id="{A7FC4960-8133-4DE9-C222-EB8A9ADA333E}"/>
              </a:ext>
            </a:extLst>
          </p:cNvPr>
          <p:cNvPicPr>
            <a:picLocks noChangeAspect="1"/>
          </p:cNvPicPr>
          <p:nvPr/>
        </p:nvPicPr>
        <p:blipFill>
          <a:blip r:embed="rId6"/>
          <a:stretch>
            <a:fillRect/>
          </a:stretch>
        </p:blipFill>
        <p:spPr>
          <a:xfrm>
            <a:off x="3791192" y="2748509"/>
            <a:ext cx="1800914" cy="725487"/>
          </a:xfrm>
          <a:prstGeom prst="rect">
            <a:avLst/>
          </a:prstGeom>
        </p:spPr>
      </p:pic>
      <p:pic>
        <p:nvPicPr>
          <p:cNvPr id="11" name="Obraz 10">
            <a:extLst>
              <a:ext uri="{FF2B5EF4-FFF2-40B4-BE49-F238E27FC236}">
                <a16:creationId xmlns:a16="http://schemas.microsoft.com/office/drawing/2014/main" id="{F67DE3BC-CB78-97B7-6987-95563837B2BA}"/>
              </a:ext>
            </a:extLst>
          </p:cNvPr>
          <p:cNvPicPr>
            <a:picLocks noChangeAspect="1"/>
          </p:cNvPicPr>
          <p:nvPr/>
        </p:nvPicPr>
        <p:blipFill>
          <a:blip r:embed="rId7"/>
          <a:stretch>
            <a:fillRect/>
          </a:stretch>
        </p:blipFill>
        <p:spPr>
          <a:xfrm>
            <a:off x="7672004" y="1486717"/>
            <a:ext cx="939225" cy="948808"/>
          </a:xfrm>
          <a:prstGeom prst="rect">
            <a:avLst/>
          </a:prstGeom>
        </p:spPr>
      </p:pic>
      <p:pic>
        <p:nvPicPr>
          <p:cNvPr id="12" name="Obraz 11">
            <a:extLst>
              <a:ext uri="{FF2B5EF4-FFF2-40B4-BE49-F238E27FC236}">
                <a16:creationId xmlns:a16="http://schemas.microsoft.com/office/drawing/2014/main" id="{FA8A14A4-878C-17B7-601E-AAC06A4F990A}"/>
              </a:ext>
            </a:extLst>
          </p:cNvPr>
          <p:cNvPicPr>
            <a:picLocks noChangeAspect="1"/>
          </p:cNvPicPr>
          <p:nvPr/>
        </p:nvPicPr>
        <p:blipFill>
          <a:blip r:embed="rId8"/>
          <a:stretch>
            <a:fillRect/>
          </a:stretch>
        </p:blipFill>
        <p:spPr>
          <a:xfrm>
            <a:off x="7512275" y="2700041"/>
            <a:ext cx="1681422" cy="844978"/>
          </a:xfrm>
          <a:prstGeom prst="rect">
            <a:avLst/>
          </a:prstGeom>
        </p:spPr>
      </p:pic>
      <p:pic>
        <p:nvPicPr>
          <p:cNvPr id="13" name="Obraz 12">
            <a:extLst>
              <a:ext uri="{FF2B5EF4-FFF2-40B4-BE49-F238E27FC236}">
                <a16:creationId xmlns:a16="http://schemas.microsoft.com/office/drawing/2014/main" id="{EC9B0926-AEA1-3ED4-73DF-F3ACD15795E1}"/>
              </a:ext>
            </a:extLst>
          </p:cNvPr>
          <p:cNvPicPr>
            <a:picLocks noChangeAspect="1"/>
          </p:cNvPicPr>
          <p:nvPr/>
        </p:nvPicPr>
        <p:blipFill>
          <a:blip r:embed="rId9"/>
          <a:stretch>
            <a:fillRect/>
          </a:stretch>
        </p:blipFill>
        <p:spPr>
          <a:xfrm>
            <a:off x="3938406" y="1599602"/>
            <a:ext cx="1081048" cy="890723"/>
          </a:xfrm>
          <a:prstGeom prst="rect">
            <a:avLst/>
          </a:prstGeom>
        </p:spPr>
      </p:pic>
      <p:pic>
        <p:nvPicPr>
          <p:cNvPr id="14" name="Obraz 13">
            <a:extLst>
              <a:ext uri="{FF2B5EF4-FFF2-40B4-BE49-F238E27FC236}">
                <a16:creationId xmlns:a16="http://schemas.microsoft.com/office/drawing/2014/main" id="{6602BD9B-16F7-C3EE-BD55-E6B61EA4ADE5}"/>
              </a:ext>
            </a:extLst>
          </p:cNvPr>
          <p:cNvPicPr>
            <a:picLocks noChangeAspect="1"/>
          </p:cNvPicPr>
          <p:nvPr/>
        </p:nvPicPr>
        <p:blipFill>
          <a:blip r:embed="rId10"/>
          <a:stretch>
            <a:fillRect/>
          </a:stretch>
        </p:blipFill>
        <p:spPr>
          <a:xfrm>
            <a:off x="5893233" y="2636070"/>
            <a:ext cx="1066892" cy="930331"/>
          </a:xfrm>
          <a:prstGeom prst="rect">
            <a:avLst/>
          </a:prstGeom>
        </p:spPr>
      </p:pic>
      <p:pic>
        <p:nvPicPr>
          <p:cNvPr id="15" name="Obraz 14">
            <a:extLst>
              <a:ext uri="{FF2B5EF4-FFF2-40B4-BE49-F238E27FC236}">
                <a16:creationId xmlns:a16="http://schemas.microsoft.com/office/drawing/2014/main" id="{BEEEC9E1-6868-B49F-7119-4BE0014349E2}"/>
              </a:ext>
            </a:extLst>
          </p:cNvPr>
          <p:cNvPicPr>
            <a:picLocks noChangeAspect="1"/>
          </p:cNvPicPr>
          <p:nvPr/>
        </p:nvPicPr>
        <p:blipFill>
          <a:blip r:embed="rId11"/>
          <a:stretch>
            <a:fillRect/>
          </a:stretch>
        </p:blipFill>
        <p:spPr>
          <a:xfrm>
            <a:off x="8880294" y="1961121"/>
            <a:ext cx="2808061" cy="844978"/>
          </a:xfrm>
          <a:prstGeom prst="rect">
            <a:avLst/>
          </a:prstGeom>
        </p:spPr>
      </p:pic>
      <p:pic>
        <p:nvPicPr>
          <p:cNvPr id="16" name="Obraz 15">
            <a:extLst>
              <a:ext uri="{FF2B5EF4-FFF2-40B4-BE49-F238E27FC236}">
                <a16:creationId xmlns:a16="http://schemas.microsoft.com/office/drawing/2014/main" id="{EC525662-7959-D91C-0D2B-E315439A6805}"/>
              </a:ext>
            </a:extLst>
          </p:cNvPr>
          <p:cNvPicPr>
            <a:picLocks noChangeAspect="1"/>
          </p:cNvPicPr>
          <p:nvPr/>
        </p:nvPicPr>
        <p:blipFill>
          <a:blip r:embed="rId12"/>
          <a:stretch>
            <a:fillRect/>
          </a:stretch>
        </p:blipFill>
        <p:spPr>
          <a:xfrm>
            <a:off x="968603" y="4290178"/>
            <a:ext cx="1911871" cy="486503"/>
          </a:xfrm>
          <a:prstGeom prst="rect">
            <a:avLst/>
          </a:prstGeom>
        </p:spPr>
      </p:pic>
      <p:pic>
        <p:nvPicPr>
          <p:cNvPr id="17" name="Obraz 16">
            <a:extLst>
              <a:ext uri="{FF2B5EF4-FFF2-40B4-BE49-F238E27FC236}">
                <a16:creationId xmlns:a16="http://schemas.microsoft.com/office/drawing/2014/main" id="{CD76605E-2655-0818-C72F-4ECDC5174E41}"/>
              </a:ext>
            </a:extLst>
          </p:cNvPr>
          <p:cNvPicPr>
            <a:picLocks noChangeAspect="1"/>
          </p:cNvPicPr>
          <p:nvPr/>
        </p:nvPicPr>
        <p:blipFill>
          <a:blip r:embed="rId13"/>
          <a:stretch>
            <a:fillRect/>
          </a:stretch>
        </p:blipFill>
        <p:spPr>
          <a:xfrm>
            <a:off x="3324093" y="4159855"/>
            <a:ext cx="2483726" cy="768163"/>
          </a:xfrm>
          <a:prstGeom prst="rect">
            <a:avLst/>
          </a:prstGeom>
        </p:spPr>
      </p:pic>
      <p:pic>
        <p:nvPicPr>
          <p:cNvPr id="18" name="Obraz 17">
            <a:extLst>
              <a:ext uri="{FF2B5EF4-FFF2-40B4-BE49-F238E27FC236}">
                <a16:creationId xmlns:a16="http://schemas.microsoft.com/office/drawing/2014/main" id="{1D41B1CE-F28E-82FB-4524-8DC0A88FD601}"/>
              </a:ext>
            </a:extLst>
          </p:cNvPr>
          <p:cNvPicPr>
            <a:picLocks noChangeAspect="1"/>
          </p:cNvPicPr>
          <p:nvPr/>
        </p:nvPicPr>
        <p:blipFill>
          <a:blip r:embed="rId14"/>
          <a:stretch>
            <a:fillRect/>
          </a:stretch>
        </p:blipFill>
        <p:spPr>
          <a:xfrm>
            <a:off x="936031" y="5237049"/>
            <a:ext cx="1877730" cy="588924"/>
          </a:xfrm>
          <a:prstGeom prst="rect">
            <a:avLst/>
          </a:prstGeom>
        </p:spPr>
      </p:pic>
      <p:pic>
        <p:nvPicPr>
          <p:cNvPr id="19" name="Obraz 18">
            <a:extLst>
              <a:ext uri="{FF2B5EF4-FFF2-40B4-BE49-F238E27FC236}">
                <a16:creationId xmlns:a16="http://schemas.microsoft.com/office/drawing/2014/main" id="{D14DE332-0C0C-3DD9-EB5E-3005F7696440}"/>
              </a:ext>
            </a:extLst>
          </p:cNvPr>
          <p:cNvPicPr>
            <a:picLocks noChangeAspect="1"/>
          </p:cNvPicPr>
          <p:nvPr/>
        </p:nvPicPr>
        <p:blipFill>
          <a:blip r:embed="rId15"/>
          <a:stretch>
            <a:fillRect/>
          </a:stretch>
        </p:blipFill>
        <p:spPr>
          <a:xfrm>
            <a:off x="3590975" y="5269701"/>
            <a:ext cx="1894801" cy="597460"/>
          </a:xfrm>
          <a:prstGeom prst="rect">
            <a:avLst/>
          </a:prstGeom>
        </p:spPr>
      </p:pic>
      <p:sp>
        <p:nvSpPr>
          <p:cNvPr id="22" name="Prostokąt zaokrąglony 21">
            <a:extLst>
              <a:ext uri="{FF2B5EF4-FFF2-40B4-BE49-F238E27FC236}">
                <a16:creationId xmlns:a16="http://schemas.microsoft.com/office/drawing/2014/main" id="{21ACCEC9-C87E-D355-0FBC-9BBDEDC4373C}"/>
              </a:ext>
            </a:extLst>
          </p:cNvPr>
          <p:cNvSpPr/>
          <p:nvPr/>
        </p:nvSpPr>
        <p:spPr>
          <a:xfrm>
            <a:off x="6303218" y="5506806"/>
            <a:ext cx="5385137" cy="735258"/>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1600" b="1" kern="1200" noProof="0" dirty="0">
                <a:solidFill>
                  <a:schemeClr val="bg1"/>
                </a:solidFill>
              </a:rPr>
              <a:t>WIDENING PARTNERS / COORDINATION</a:t>
            </a:r>
          </a:p>
          <a:p>
            <a:pPr lvl="0" algn="ctr">
              <a:buClrTx/>
              <a:defRPr/>
            </a:pPr>
            <a:r>
              <a:rPr lang="en-GB" b="1" kern="1200">
                <a:solidFill>
                  <a:schemeClr val="bg1"/>
                </a:solidFill>
              </a:rPr>
              <a:t>Portugal &amp; Poland</a:t>
            </a:r>
            <a:endParaRPr lang="en-GB" b="1" kern="1200" noProof="0" dirty="0">
              <a:solidFill>
                <a:schemeClr val="bg1"/>
              </a:solidFill>
            </a:endParaRPr>
          </a:p>
        </p:txBody>
      </p:sp>
      <p:sp>
        <p:nvSpPr>
          <p:cNvPr id="3" name="Prostokąt zaokrąglony 4">
            <a:extLst>
              <a:ext uri="{FF2B5EF4-FFF2-40B4-BE49-F238E27FC236}">
                <a16:creationId xmlns:a16="http://schemas.microsoft.com/office/drawing/2014/main" id="{1341047D-1F85-FDD1-D464-EAF4FD7A9E2E}"/>
              </a:ext>
            </a:extLst>
          </p:cNvPr>
          <p:cNvSpPr/>
          <p:nvPr/>
        </p:nvSpPr>
        <p:spPr>
          <a:xfrm>
            <a:off x="479207" y="3883704"/>
            <a:ext cx="5551103" cy="2358360"/>
          </a:xfrm>
          <a:prstGeom prst="roundRect">
            <a:avLst/>
          </a:prstGeom>
          <a:noFill/>
          <a:ln>
            <a:solidFill>
              <a:srgbClr val="587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r>
              <a:rPr lang="en-GB" kern="1200" noProof="0" dirty="0">
                <a:solidFill>
                  <a:schemeClr val="bg1"/>
                </a:solidFill>
              </a:rPr>
              <a:t>Total Budget</a:t>
            </a:r>
          </a:p>
          <a:p>
            <a:pPr lvl="0" algn="ctr">
              <a:buClrTx/>
              <a:defRPr/>
            </a:pPr>
            <a:r>
              <a:rPr lang="en-GB" sz="2000" kern="1200" noProof="0" dirty="0">
                <a:solidFill>
                  <a:schemeClr val="bg1"/>
                </a:solidFill>
              </a:rPr>
              <a:t>5 Mio €</a:t>
            </a:r>
          </a:p>
        </p:txBody>
      </p:sp>
      <p:sp>
        <p:nvSpPr>
          <p:cNvPr id="4" name="Prostokąt zaokrąglony 37">
            <a:extLst>
              <a:ext uri="{FF2B5EF4-FFF2-40B4-BE49-F238E27FC236}">
                <a16:creationId xmlns:a16="http://schemas.microsoft.com/office/drawing/2014/main" id="{7DD66F20-067B-0C22-9B4C-03586728C9B8}"/>
              </a:ext>
            </a:extLst>
          </p:cNvPr>
          <p:cNvSpPr/>
          <p:nvPr/>
        </p:nvSpPr>
        <p:spPr>
          <a:xfrm>
            <a:off x="9096424" y="3883704"/>
            <a:ext cx="2616369" cy="1487579"/>
          </a:xfrm>
          <a:prstGeom prst="roundRect">
            <a:avLst/>
          </a:prstGeom>
          <a:solidFill>
            <a:srgbClr val="488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noProof="0" dirty="0">
                <a:solidFill>
                  <a:schemeClr val="bg1"/>
                </a:solidFill>
              </a:rPr>
              <a:t>4</a:t>
            </a:r>
          </a:p>
          <a:p>
            <a:pPr algn="ctr"/>
            <a:r>
              <a:rPr lang="en-GB" noProof="0" dirty="0">
                <a:solidFill>
                  <a:schemeClr val="bg1"/>
                </a:solidFill>
              </a:rPr>
              <a:t>Companies &amp; S&amp;T Parks </a:t>
            </a:r>
          </a:p>
          <a:p>
            <a:pPr algn="ctr"/>
            <a:r>
              <a:rPr lang="en-GB" noProof="0" dirty="0">
                <a:solidFill>
                  <a:schemeClr val="bg1"/>
                </a:solidFill>
              </a:rPr>
              <a:t>from Widening countries</a:t>
            </a:r>
          </a:p>
        </p:txBody>
      </p:sp>
      <p:sp>
        <p:nvSpPr>
          <p:cNvPr id="26" name="Prostokąt zaokrąglony 38">
            <a:extLst>
              <a:ext uri="{FF2B5EF4-FFF2-40B4-BE49-F238E27FC236}">
                <a16:creationId xmlns:a16="http://schemas.microsoft.com/office/drawing/2014/main" id="{51EE0593-DFAC-4713-B4E8-6782FC337EDF}"/>
              </a:ext>
            </a:extLst>
          </p:cNvPr>
          <p:cNvSpPr/>
          <p:nvPr/>
        </p:nvSpPr>
        <p:spPr>
          <a:xfrm>
            <a:off x="6303218" y="3877382"/>
            <a:ext cx="2616369" cy="1493901"/>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2800" b="1" kern="1200" noProof="0" dirty="0">
                <a:solidFill>
                  <a:schemeClr val="bg1"/>
                </a:solidFill>
              </a:rPr>
              <a:t>9</a:t>
            </a:r>
          </a:p>
          <a:p>
            <a:pPr lvl="0" algn="ctr">
              <a:buClrTx/>
              <a:defRPr/>
            </a:pPr>
            <a:r>
              <a:rPr lang="en-GB" kern="1200" noProof="0" dirty="0">
                <a:solidFill>
                  <a:schemeClr val="bg1"/>
                </a:solidFill>
              </a:rPr>
              <a:t>Universities from Widening and non-Widening countries</a:t>
            </a:r>
          </a:p>
        </p:txBody>
      </p:sp>
    </p:spTree>
    <p:extLst>
      <p:ext uri="{BB962C8B-B14F-4D97-AF65-F5344CB8AC3E}">
        <p14:creationId xmlns:p14="http://schemas.microsoft.com/office/powerpoint/2010/main" val="368150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p:cNvGrpSpPr>
            <a:grpSpLocks noChangeAspect="1"/>
          </p:cNvGrpSpPr>
          <p:nvPr/>
        </p:nvGrpSpPr>
        <p:grpSpPr>
          <a:xfrm>
            <a:off x="841769" y="1000021"/>
            <a:ext cx="10529977" cy="926640"/>
            <a:chOff x="1443310" y="1282350"/>
            <a:chExt cx="9000000" cy="792000"/>
          </a:xfrm>
        </p:grpSpPr>
        <p:grpSp>
          <p:nvGrpSpPr>
            <p:cNvPr id="14" name="Gruppieren 13">
              <a:extLst>
                <a:ext uri="{FF2B5EF4-FFF2-40B4-BE49-F238E27FC236}">
                  <a16:creationId xmlns:a16="http://schemas.microsoft.com/office/drawing/2014/main" id="{322CD5E8-74D6-4344-B33D-8BA8675AD793}"/>
                </a:ext>
              </a:extLst>
            </p:cNvPr>
            <p:cNvGrpSpPr/>
            <p:nvPr/>
          </p:nvGrpSpPr>
          <p:grpSpPr>
            <a:xfrm>
              <a:off x="1443310" y="1282350"/>
              <a:ext cx="9000000" cy="792000"/>
              <a:chOff x="130" y="1184254"/>
              <a:chExt cx="1560266" cy="1414459"/>
            </a:xfrm>
          </p:grpSpPr>
          <p:sp>
            <p:nvSpPr>
              <p:cNvPr id="15" name="Rechteck: abgerundete Ecken 14">
                <a:extLst>
                  <a:ext uri="{FF2B5EF4-FFF2-40B4-BE49-F238E27FC236}">
                    <a16:creationId xmlns:a16="http://schemas.microsoft.com/office/drawing/2014/main" id="{BFD538B2-3FD9-410B-8657-198DDAF49306}"/>
                  </a:ext>
                </a:extLst>
              </p:cNvPr>
              <p:cNvSpPr/>
              <p:nvPr/>
            </p:nvSpPr>
            <p:spPr>
              <a:xfrm>
                <a:off x="130" y="1184254"/>
                <a:ext cx="1560266" cy="1414459"/>
              </a:xfrm>
              <a:prstGeom prst="roundRect">
                <a:avLst/>
              </a:prstGeom>
              <a:solidFill>
                <a:srgbClr val="62438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just">
                  <a:spcAft>
                    <a:spcPts val="600"/>
                  </a:spcAft>
                </a:pPr>
                <a:endParaRPr lang="en-GB" noProof="0" dirty="0"/>
              </a:p>
            </p:txBody>
          </p:sp>
          <p:sp>
            <p:nvSpPr>
              <p:cNvPr id="16" name="Rechteck: abgerundete Ecken 4">
                <a:extLst>
                  <a:ext uri="{FF2B5EF4-FFF2-40B4-BE49-F238E27FC236}">
                    <a16:creationId xmlns:a16="http://schemas.microsoft.com/office/drawing/2014/main" id="{005EC597-F661-4DBE-9F1D-3C95CE21BA85}"/>
                  </a:ext>
                </a:extLst>
              </p:cNvPr>
              <p:cNvSpPr txBox="1"/>
              <p:nvPr/>
            </p:nvSpPr>
            <p:spPr>
              <a:xfrm>
                <a:off x="76296" y="1260421"/>
                <a:ext cx="1407934" cy="1157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just" defTabSz="2889250">
                  <a:spcAft>
                    <a:spcPts val="600"/>
                  </a:spcAft>
                  <a:buNone/>
                </a:pPr>
                <a:endParaRPr lang="en-GB" sz="6500" kern="1200" noProof="0" dirty="0"/>
              </a:p>
            </p:txBody>
          </p:sp>
        </p:grpSp>
        <p:pic>
          <p:nvPicPr>
            <p:cNvPr id="32" name="Picture 3">
              <a:extLst>
                <a:ext uri="{FF2B5EF4-FFF2-40B4-BE49-F238E27FC236}">
                  <a16:creationId xmlns:a16="http://schemas.microsoft.com/office/drawing/2014/main" id="{C4347390-D991-4C59-85BD-D3E0A6AE6FED}"/>
                </a:ext>
              </a:extLst>
            </p:cNvPr>
            <p:cNvPicPr>
              <a:picLocks noChangeAspect="1"/>
            </p:cNvPicPr>
            <p:nvPr/>
          </p:nvPicPr>
          <p:blipFill rotWithShape="1">
            <a:blip r:embed="rId3"/>
            <a:srcRect l="3627" t="14042" r="91445" b="75405"/>
            <a:stretch/>
          </p:blipFill>
          <p:spPr>
            <a:xfrm>
              <a:off x="1668712" y="1432501"/>
              <a:ext cx="328147" cy="487956"/>
            </a:xfrm>
            <a:prstGeom prst="rect">
              <a:avLst/>
            </a:prstGeom>
          </p:spPr>
        </p:pic>
        <p:sp>
          <p:nvSpPr>
            <p:cNvPr id="38" name="TextBox 9">
              <a:extLst>
                <a:ext uri="{FF2B5EF4-FFF2-40B4-BE49-F238E27FC236}">
                  <a16:creationId xmlns:a16="http://schemas.microsoft.com/office/drawing/2014/main" id="{56A80B38-C42A-4C0F-98B4-7479161C01D1}"/>
                </a:ext>
              </a:extLst>
            </p:cNvPr>
            <p:cNvSpPr txBox="1"/>
            <p:nvPr/>
          </p:nvSpPr>
          <p:spPr>
            <a:xfrm>
              <a:off x="2400663" y="1360764"/>
              <a:ext cx="7805941" cy="631337"/>
            </a:xfrm>
            <a:prstGeom prst="rect">
              <a:avLst/>
            </a:prstGeom>
            <a:noFill/>
          </p:spPr>
          <p:txBody>
            <a:bodyPr wrap="square" rtlCol="0">
              <a:spAutoFit/>
            </a:bodyPr>
            <a:lstStyle/>
            <a:p>
              <a:pPr lvl="0" algn="just">
                <a:spcAft>
                  <a:spcPts val="600"/>
                </a:spcAft>
                <a:buClrTx/>
                <a:defRPr/>
              </a:pPr>
              <a:r>
                <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rPr>
                <a:t>Reduce differences and reinforce the R&amp;I capacity of widening countries </a:t>
              </a:r>
              <a:r>
                <a:rPr lang="en-GB" kern="1200" noProof="0" dirty="0">
                  <a:solidFill>
                    <a:srgbClr val="FFFFFF"/>
                  </a:solidFill>
                  <a:latin typeface="+mn-lt"/>
                  <a:ea typeface="Roboto Light" panose="02000000000000000000" pitchFamily="2" charset="0"/>
                  <a:cs typeface="+mn-cs"/>
                </a:rPr>
                <a:t>through collaboration and networking. This involves implementing structural R&amp;I policies, institutional reforms, performance enhancements, and fostering the free circulation of knowledge, researchers and innovators</a:t>
              </a:r>
              <a:endPar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endParaRPr>
            </a:p>
          </p:txBody>
        </p:sp>
      </p:grpSp>
      <p:grpSp>
        <p:nvGrpSpPr>
          <p:cNvPr id="3" name="Grupa 2"/>
          <p:cNvGrpSpPr>
            <a:grpSpLocks noChangeAspect="1"/>
          </p:cNvGrpSpPr>
          <p:nvPr/>
        </p:nvGrpSpPr>
        <p:grpSpPr>
          <a:xfrm>
            <a:off x="841771" y="1933703"/>
            <a:ext cx="10529977" cy="926640"/>
            <a:chOff x="1443312" y="2163942"/>
            <a:chExt cx="9000000" cy="792000"/>
          </a:xfrm>
        </p:grpSpPr>
        <p:sp>
          <p:nvSpPr>
            <p:cNvPr id="18" name="Rechteck: abgerundete Ecken 17">
              <a:extLst>
                <a:ext uri="{FF2B5EF4-FFF2-40B4-BE49-F238E27FC236}">
                  <a16:creationId xmlns:a16="http://schemas.microsoft.com/office/drawing/2014/main" id="{ADE835FA-3DDA-4C14-9584-BF11557CAECB}"/>
                </a:ext>
              </a:extLst>
            </p:cNvPr>
            <p:cNvSpPr/>
            <p:nvPr/>
          </p:nvSpPr>
          <p:spPr>
            <a:xfrm>
              <a:off x="1443312" y="2163942"/>
              <a:ext cx="9000000" cy="792000"/>
            </a:xfrm>
            <a:prstGeom prst="roundRect">
              <a:avLst/>
            </a:prstGeom>
            <a:solidFill>
              <a:srgbClr val="5F629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algn="just">
                <a:spcAft>
                  <a:spcPts val="600"/>
                </a:spcAft>
              </a:pPr>
              <a:endParaRPr lang="en-GB" noProof="0" dirty="0"/>
            </a:p>
          </p:txBody>
        </p:sp>
        <p:pic>
          <p:nvPicPr>
            <p:cNvPr id="33" name="Picture 4">
              <a:extLst>
                <a:ext uri="{FF2B5EF4-FFF2-40B4-BE49-F238E27FC236}">
                  <a16:creationId xmlns:a16="http://schemas.microsoft.com/office/drawing/2014/main" id="{E2FE1104-C7E3-4B6A-9B60-D70DA184C7C4}"/>
                </a:ext>
              </a:extLst>
            </p:cNvPr>
            <p:cNvPicPr>
              <a:picLocks noChangeAspect="1"/>
            </p:cNvPicPr>
            <p:nvPr/>
          </p:nvPicPr>
          <p:blipFill rotWithShape="1">
            <a:blip r:embed="rId3"/>
            <a:srcRect l="3388" t="32872" r="89420" b="60585"/>
            <a:stretch/>
          </p:blipFill>
          <p:spPr>
            <a:xfrm>
              <a:off x="1634473" y="2405384"/>
              <a:ext cx="525108" cy="331722"/>
            </a:xfrm>
            <a:prstGeom prst="rect">
              <a:avLst/>
            </a:prstGeom>
          </p:spPr>
        </p:pic>
        <p:sp>
          <p:nvSpPr>
            <p:cNvPr id="39" name="TextBox 9">
              <a:extLst>
                <a:ext uri="{FF2B5EF4-FFF2-40B4-BE49-F238E27FC236}">
                  <a16:creationId xmlns:a16="http://schemas.microsoft.com/office/drawing/2014/main" id="{A9547B95-1D38-4AFF-AE8F-3A89C85CB73B}"/>
                </a:ext>
              </a:extLst>
            </p:cNvPr>
            <p:cNvSpPr txBox="1"/>
            <p:nvPr/>
          </p:nvSpPr>
          <p:spPr>
            <a:xfrm>
              <a:off x="2392000" y="2344469"/>
              <a:ext cx="7779702" cy="447197"/>
            </a:xfrm>
            <a:prstGeom prst="rect">
              <a:avLst/>
            </a:prstGeom>
            <a:noFill/>
          </p:spPr>
          <p:txBody>
            <a:bodyPr wrap="square" rtlCol="0">
              <a:spAutoFit/>
            </a:bodyPr>
            <a:lstStyle/>
            <a:p>
              <a:pPr marR="0" lvl="0" algn="just" defTabSz="914400" rtl="0" eaLnBrk="1" fontAlgn="auto" latinLnBrk="0" hangingPunct="1">
                <a:spcAft>
                  <a:spcPts val="600"/>
                </a:spcAft>
                <a:buClrTx/>
                <a:buSzTx/>
                <a:tabLst/>
                <a:defRPr/>
              </a:pPr>
              <a:r>
                <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rPr>
                <a:t>Strengthen Unite! as an alliance, promoting collaboration and involvement in a wide range of academic, research and corporate activities</a:t>
              </a:r>
            </a:p>
          </p:txBody>
        </p:sp>
      </p:grpSp>
      <p:grpSp>
        <p:nvGrpSpPr>
          <p:cNvPr id="5" name="Grupa 4"/>
          <p:cNvGrpSpPr>
            <a:grpSpLocks noChangeAspect="1"/>
          </p:cNvGrpSpPr>
          <p:nvPr/>
        </p:nvGrpSpPr>
        <p:grpSpPr>
          <a:xfrm>
            <a:off x="850053" y="2871762"/>
            <a:ext cx="10529977" cy="926640"/>
            <a:chOff x="1443311" y="3075508"/>
            <a:chExt cx="9000000" cy="792000"/>
          </a:xfrm>
        </p:grpSpPr>
        <p:grpSp>
          <p:nvGrpSpPr>
            <p:cNvPr id="20" name="Gruppieren 19">
              <a:extLst>
                <a:ext uri="{FF2B5EF4-FFF2-40B4-BE49-F238E27FC236}">
                  <a16:creationId xmlns:a16="http://schemas.microsoft.com/office/drawing/2014/main" id="{8776F576-EADB-4C4B-AFA0-6D189FF406E6}"/>
                </a:ext>
              </a:extLst>
            </p:cNvPr>
            <p:cNvGrpSpPr/>
            <p:nvPr/>
          </p:nvGrpSpPr>
          <p:grpSpPr>
            <a:xfrm>
              <a:off x="1443311" y="3075508"/>
              <a:ext cx="9000000" cy="792000"/>
              <a:chOff x="3640752" y="1184254"/>
              <a:chExt cx="1560266" cy="1579005"/>
            </a:xfrm>
          </p:grpSpPr>
          <p:sp>
            <p:nvSpPr>
              <p:cNvPr id="21" name="Rechteck: abgerundete Ecken 20">
                <a:extLst>
                  <a:ext uri="{FF2B5EF4-FFF2-40B4-BE49-F238E27FC236}">
                    <a16:creationId xmlns:a16="http://schemas.microsoft.com/office/drawing/2014/main" id="{5E72CFAF-1754-4760-BDF3-588A2BC4EDCD}"/>
                  </a:ext>
                </a:extLst>
              </p:cNvPr>
              <p:cNvSpPr/>
              <p:nvPr/>
            </p:nvSpPr>
            <p:spPr>
              <a:xfrm>
                <a:off x="3640752" y="1184254"/>
                <a:ext cx="1560266" cy="1579005"/>
              </a:xfrm>
              <a:prstGeom prst="roundRect">
                <a:avLst/>
              </a:prstGeom>
              <a:solidFill>
                <a:srgbClr val="587FA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just">
                  <a:spcAft>
                    <a:spcPts val="600"/>
                  </a:spcAft>
                </a:pPr>
                <a:endParaRPr lang="en-GB" noProof="0" dirty="0"/>
              </a:p>
            </p:txBody>
          </p:sp>
          <p:sp>
            <p:nvSpPr>
              <p:cNvPr id="22" name="Rechteck: abgerundete Ecken 4">
                <a:extLst>
                  <a:ext uri="{FF2B5EF4-FFF2-40B4-BE49-F238E27FC236}">
                    <a16:creationId xmlns:a16="http://schemas.microsoft.com/office/drawing/2014/main" id="{B4A9F616-4B20-4CEA-800A-03AD4F69259E}"/>
                  </a:ext>
                </a:extLst>
              </p:cNvPr>
              <p:cNvSpPr txBox="1"/>
              <p:nvPr/>
            </p:nvSpPr>
            <p:spPr>
              <a:xfrm>
                <a:off x="3716918"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just" defTabSz="2889250">
                  <a:spcAft>
                    <a:spcPts val="600"/>
                  </a:spcAft>
                  <a:buNone/>
                </a:pPr>
                <a:r>
                  <a:rPr lang="en-GB" sz="6500" kern="1200" noProof="0" dirty="0"/>
                  <a:t> </a:t>
                </a:r>
              </a:p>
            </p:txBody>
          </p:sp>
        </p:grpSp>
        <p:pic>
          <p:nvPicPr>
            <p:cNvPr id="34" name="Picture 6">
              <a:extLst>
                <a:ext uri="{FF2B5EF4-FFF2-40B4-BE49-F238E27FC236}">
                  <a16:creationId xmlns:a16="http://schemas.microsoft.com/office/drawing/2014/main" id="{6304B911-EC68-4320-92E9-7795BE25C238}"/>
                </a:ext>
              </a:extLst>
            </p:cNvPr>
            <p:cNvPicPr>
              <a:picLocks noChangeAspect="1"/>
            </p:cNvPicPr>
            <p:nvPr/>
          </p:nvPicPr>
          <p:blipFill rotWithShape="1">
            <a:blip r:embed="rId3"/>
            <a:srcRect l="3045" t="45872" r="91041" b="45768"/>
            <a:stretch/>
          </p:blipFill>
          <p:spPr>
            <a:xfrm>
              <a:off x="1687000" y="3310670"/>
              <a:ext cx="337983" cy="331723"/>
            </a:xfrm>
            <a:prstGeom prst="rect">
              <a:avLst/>
            </a:prstGeom>
          </p:spPr>
        </p:pic>
        <p:sp>
          <p:nvSpPr>
            <p:cNvPr id="40" name="TextBox 9">
              <a:extLst>
                <a:ext uri="{FF2B5EF4-FFF2-40B4-BE49-F238E27FC236}">
                  <a16:creationId xmlns:a16="http://schemas.microsoft.com/office/drawing/2014/main" id="{1C1EA73A-4699-4F26-B288-33567F681023}"/>
                </a:ext>
              </a:extLst>
            </p:cNvPr>
            <p:cNvSpPr txBox="1"/>
            <p:nvPr/>
          </p:nvSpPr>
          <p:spPr>
            <a:xfrm>
              <a:off x="2393584" y="3247910"/>
              <a:ext cx="7771038" cy="447196"/>
            </a:xfrm>
            <a:prstGeom prst="rect">
              <a:avLst/>
            </a:prstGeom>
            <a:noFill/>
          </p:spPr>
          <p:txBody>
            <a:bodyPr wrap="square" rtlCol="0">
              <a:spAutoFit/>
            </a:bodyPr>
            <a:lstStyle/>
            <a:p>
              <a:pPr lvl="0" algn="just">
                <a:spcAft>
                  <a:spcPts val="600"/>
                </a:spcAft>
                <a:buClrTx/>
                <a:defRPr/>
              </a:pPr>
              <a:r>
                <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rPr>
                <a:t>Enhance the scientific, technological and innovation capacity of the Widening countries and </a:t>
              </a:r>
              <a:r>
                <a:rPr lang="en-GB" kern="1200" noProof="0" dirty="0">
                  <a:solidFill>
                    <a:srgbClr val="FFFFFF"/>
                  </a:solidFill>
                  <a:latin typeface="+mn-lt"/>
                  <a:ea typeface="Roboto Light" panose="02000000000000000000" pitchFamily="2" charset="0"/>
                  <a:cs typeface="+mn-cs"/>
                </a:rPr>
                <a:t>overall Consortium of Higher Education Institutions (HEIs), </a:t>
              </a:r>
              <a:r>
                <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rPr>
                <a:t>while promoting closer cooperation with non-academic actors</a:t>
              </a:r>
            </a:p>
          </p:txBody>
        </p:sp>
      </p:grpSp>
      <p:grpSp>
        <p:nvGrpSpPr>
          <p:cNvPr id="6" name="Grupa 5"/>
          <p:cNvGrpSpPr>
            <a:grpSpLocks noChangeAspect="1"/>
          </p:cNvGrpSpPr>
          <p:nvPr/>
        </p:nvGrpSpPr>
        <p:grpSpPr>
          <a:xfrm>
            <a:off x="841769" y="3809773"/>
            <a:ext cx="10529977" cy="926640"/>
            <a:chOff x="1443310" y="3975249"/>
            <a:chExt cx="9000000" cy="792000"/>
          </a:xfrm>
        </p:grpSpPr>
        <p:grpSp>
          <p:nvGrpSpPr>
            <p:cNvPr id="23" name="Gruppieren 22">
              <a:extLst>
                <a:ext uri="{FF2B5EF4-FFF2-40B4-BE49-F238E27FC236}">
                  <a16:creationId xmlns:a16="http://schemas.microsoft.com/office/drawing/2014/main" id="{76F42BFC-E0BB-47FB-A6A8-4476DBC2F1DB}"/>
                </a:ext>
              </a:extLst>
            </p:cNvPr>
            <p:cNvGrpSpPr/>
            <p:nvPr/>
          </p:nvGrpSpPr>
          <p:grpSpPr>
            <a:xfrm>
              <a:off x="1443310" y="3975249"/>
              <a:ext cx="9000000" cy="792000"/>
              <a:chOff x="5461063" y="1184254"/>
              <a:chExt cx="1560266" cy="1579005"/>
            </a:xfrm>
          </p:grpSpPr>
          <p:sp>
            <p:nvSpPr>
              <p:cNvPr id="24" name="Rechteck: abgerundete Ecken 23">
                <a:extLst>
                  <a:ext uri="{FF2B5EF4-FFF2-40B4-BE49-F238E27FC236}">
                    <a16:creationId xmlns:a16="http://schemas.microsoft.com/office/drawing/2014/main" id="{D5B6E77D-A051-44CA-933C-F09205B74568}"/>
                  </a:ext>
                </a:extLst>
              </p:cNvPr>
              <p:cNvSpPr/>
              <p:nvPr/>
            </p:nvSpPr>
            <p:spPr>
              <a:xfrm>
                <a:off x="5461063" y="1184254"/>
                <a:ext cx="1560266" cy="1579005"/>
              </a:xfrm>
              <a:prstGeom prst="roundRect">
                <a:avLst/>
              </a:prstGeom>
              <a:solidFill>
                <a:srgbClr val="4F99B9"/>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algn="just">
                  <a:spcAft>
                    <a:spcPts val="600"/>
                  </a:spcAft>
                </a:pPr>
                <a:endParaRPr lang="en-GB" noProof="0" dirty="0"/>
              </a:p>
            </p:txBody>
          </p:sp>
          <p:sp>
            <p:nvSpPr>
              <p:cNvPr id="25" name="Rechteck: abgerundete Ecken 4">
                <a:extLst>
                  <a:ext uri="{FF2B5EF4-FFF2-40B4-BE49-F238E27FC236}">
                    <a16:creationId xmlns:a16="http://schemas.microsoft.com/office/drawing/2014/main" id="{C976D25B-244C-4C56-8C08-8671D8B8B022}"/>
                  </a:ext>
                </a:extLst>
              </p:cNvPr>
              <p:cNvSpPr txBox="1"/>
              <p:nvPr/>
            </p:nvSpPr>
            <p:spPr>
              <a:xfrm>
                <a:off x="5537229"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just" defTabSz="2889250">
                  <a:spcAft>
                    <a:spcPts val="600"/>
                  </a:spcAft>
                  <a:buNone/>
                </a:pPr>
                <a:r>
                  <a:rPr lang="en-GB" kern="1200" noProof="0" dirty="0"/>
                  <a:t> </a:t>
                </a:r>
              </a:p>
            </p:txBody>
          </p:sp>
        </p:grpSp>
        <p:pic>
          <p:nvPicPr>
            <p:cNvPr id="35" name="Picture 7">
              <a:extLst>
                <a:ext uri="{FF2B5EF4-FFF2-40B4-BE49-F238E27FC236}">
                  <a16:creationId xmlns:a16="http://schemas.microsoft.com/office/drawing/2014/main" id="{D03E601C-380D-4860-8EB5-3719954842C2}"/>
                </a:ext>
              </a:extLst>
            </p:cNvPr>
            <p:cNvPicPr>
              <a:picLocks noChangeAspect="1"/>
            </p:cNvPicPr>
            <p:nvPr/>
          </p:nvPicPr>
          <p:blipFill rotWithShape="1">
            <a:blip r:embed="rId3"/>
            <a:srcRect l="3269" t="59067" r="90815" b="32573"/>
            <a:stretch/>
          </p:blipFill>
          <p:spPr>
            <a:xfrm>
              <a:off x="1674921" y="4189269"/>
              <a:ext cx="376299" cy="369332"/>
            </a:xfrm>
            <a:prstGeom prst="rect">
              <a:avLst/>
            </a:prstGeom>
          </p:spPr>
        </p:pic>
        <p:sp>
          <p:nvSpPr>
            <p:cNvPr id="41" name="TextBox 9">
              <a:extLst>
                <a:ext uri="{FF2B5EF4-FFF2-40B4-BE49-F238E27FC236}">
                  <a16:creationId xmlns:a16="http://schemas.microsoft.com/office/drawing/2014/main" id="{2930CD6B-502F-4FBA-A8E5-56C01F97E680}"/>
                </a:ext>
              </a:extLst>
            </p:cNvPr>
            <p:cNvSpPr txBox="1"/>
            <p:nvPr/>
          </p:nvSpPr>
          <p:spPr>
            <a:xfrm>
              <a:off x="2392000" y="4154329"/>
              <a:ext cx="7798957" cy="447197"/>
            </a:xfrm>
            <a:prstGeom prst="rect">
              <a:avLst/>
            </a:prstGeom>
            <a:noFill/>
          </p:spPr>
          <p:txBody>
            <a:bodyPr wrap="square" rtlCol="0">
              <a:spAutoFit/>
            </a:bodyPr>
            <a:lstStyle/>
            <a:p>
              <a:pPr marR="0" lvl="0" algn="just" defTabSz="914400" rtl="0" eaLnBrk="1" fontAlgn="auto" latinLnBrk="0" hangingPunct="1">
                <a:spcAft>
                  <a:spcPts val="600"/>
                </a:spcAft>
                <a:buClrTx/>
                <a:buSzTx/>
                <a:tabLst/>
                <a:defRPr/>
              </a:pPr>
              <a:r>
                <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rPr>
                <a:t>Expand activities and raise the excellence and innovation performance of Widening countries, in particular Poland and Portugal</a:t>
              </a:r>
            </a:p>
          </p:txBody>
        </p:sp>
      </p:grpSp>
      <p:grpSp>
        <p:nvGrpSpPr>
          <p:cNvPr id="7" name="Grupa 6"/>
          <p:cNvGrpSpPr>
            <a:grpSpLocks noChangeAspect="1"/>
          </p:cNvGrpSpPr>
          <p:nvPr/>
        </p:nvGrpSpPr>
        <p:grpSpPr>
          <a:xfrm>
            <a:off x="841769" y="4758993"/>
            <a:ext cx="10529977" cy="926640"/>
            <a:chOff x="1443310" y="4878253"/>
            <a:chExt cx="9000000" cy="792000"/>
          </a:xfrm>
        </p:grpSpPr>
        <p:grpSp>
          <p:nvGrpSpPr>
            <p:cNvPr id="26" name="Gruppieren 25">
              <a:extLst>
                <a:ext uri="{FF2B5EF4-FFF2-40B4-BE49-F238E27FC236}">
                  <a16:creationId xmlns:a16="http://schemas.microsoft.com/office/drawing/2014/main" id="{BA531956-5ABA-4D5A-84DF-B690CA55F583}"/>
                </a:ext>
              </a:extLst>
            </p:cNvPr>
            <p:cNvGrpSpPr/>
            <p:nvPr/>
          </p:nvGrpSpPr>
          <p:grpSpPr>
            <a:xfrm>
              <a:off x="1443310" y="4878253"/>
              <a:ext cx="9000000" cy="792000"/>
              <a:chOff x="7281374" y="1184254"/>
              <a:chExt cx="1560266" cy="1579005"/>
            </a:xfrm>
          </p:grpSpPr>
          <p:sp>
            <p:nvSpPr>
              <p:cNvPr id="27" name="Rechteck: abgerundete Ecken 26">
                <a:extLst>
                  <a:ext uri="{FF2B5EF4-FFF2-40B4-BE49-F238E27FC236}">
                    <a16:creationId xmlns:a16="http://schemas.microsoft.com/office/drawing/2014/main" id="{EA8AD666-6FA3-4973-A1EC-B43485E21B83}"/>
                  </a:ext>
                </a:extLst>
              </p:cNvPr>
              <p:cNvSpPr/>
              <p:nvPr/>
            </p:nvSpPr>
            <p:spPr>
              <a:xfrm>
                <a:off x="7281374" y="1184254"/>
                <a:ext cx="1560266" cy="1579005"/>
              </a:xfrm>
              <a:prstGeom prst="roundRect">
                <a:avLst/>
              </a:prstGeom>
              <a:solidFill>
                <a:srgbClr val="529899"/>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pPr algn="just">
                  <a:spcAft>
                    <a:spcPts val="600"/>
                  </a:spcAft>
                </a:pPr>
                <a:endParaRPr lang="en-GB" noProof="0" dirty="0"/>
              </a:p>
            </p:txBody>
          </p:sp>
          <p:sp>
            <p:nvSpPr>
              <p:cNvPr id="28" name="Rechteck: abgerundete Ecken 4">
                <a:extLst>
                  <a:ext uri="{FF2B5EF4-FFF2-40B4-BE49-F238E27FC236}">
                    <a16:creationId xmlns:a16="http://schemas.microsoft.com/office/drawing/2014/main" id="{8D26DCB6-343A-403C-B5E4-0398EC11937C}"/>
                  </a:ext>
                </a:extLst>
              </p:cNvPr>
              <p:cNvSpPr txBox="1"/>
              <p:nvPr/>
            </p:nvSpPr>
            <p:spPr>
              <a:xfrm>
                <a:off x="7357540" y="1260420"/>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just" defTabSz="2889250">
                  <a:spcAft>
                    <a:spcPts val="600"/>
                  </a:spcAft>
                  <a:buNone/>
                </a:pPr>
                <a:r>
                  <a:rPr lang="en-GB" kern="1200" noProof="0" dirty="0"/>
                  <a:t> </a:t>
                </a:r>
              </a:p>
            </p:txBody>
          </p:sp>
        </p:grpSp>
        <p:pic>
          <p:nvPicPr>
            <p:cNvPr id="36" name="Picture 8">
              <a:extLst>
                <a:ext uri="{FF2B5EF4-FFF2-40B4-BE49-F238E27FC236}">
                  <a16:creationId xmlns:a16="http://schemas.microsoft.com/office/drawing/2014/main" id="{29D07CDD-D5B5-4D23-ADB7-B3580B28AA90}"/>
                </a:ext>
              </a:extLst>
            </p:cNvPr>
            <p:cNvPicPr>
              <a:picLocks noChangeAspect="1"/>
            </p:cNvPicPr>
            <p:nvPr/>
          </p:nvPicPr>
          <p:blipFill rotWithShape="1">
            <a:blip r:embed="rId3"/>
            <a:srcRect l="3648" t="73071" r="90942" b="19532"/>
            <a:stretch/>
          </p:blipFill>
          <p:spPr>
            <a:xfrm>
              <a:off x="1644635" y="5099481"/>
              <a:ext cx="376299" cy="357189"/>
            </a:xfrm>
            <a:prstGeom prst="rect">
              <a:avLst/>
            </a:prstGeom>
          </p:spPr>
        </p:pic>
        <p:sp>
          <p:nvSpPr>
            <p:cNvPr id="42" name="TextBox 9">
              <a:extLst>
                <a:ext uri="{FF2B5EF4-FFF2-40B4-BE49-F238E27FC236}">
                  <a16:creationId xmlns:a16="http://schemas.microsoft.com/office/drawing/2014/main" id="{5C0DD9A4-A8FB-4418-99FB-146479A502BA}"/>
                </a:ext>
              </a:extLst>
            </p:cNvPr>
            <p:cNvSpPr txBox="1"/>
            <p:nvPr/>
          </p:nvSpPr>
          <p:spPr>
            <a:xfrm>
              <a:off x="2392000" y="5142724"/>
              <a:ext cx="7776409" cy="263057"/>
            </a:xfrm>
            <a:prstGeom prst="rect">
              <a:avLst/>
            </a:prstGeom>
            <a:noFill/>
          </p:spPr>
          <p:txBody>
            <a:bodyPr wrap="square" rtlCol="0">
              <a:spAutoFit/>
            </a:bodyPr>
            <a:lstStyle/>
            <a:p>
              <a:pPr marR="0" lvl="0" algn="just" defTabSz="914400" rtl="0" eaLnBrk="1" fontAlgn="auto" latinLnBrk="0" hangingPunct="1">
                <a:spcAft>
                  <a:spcPts val="600"/>
                </a:spcAft>
                <a:buClrTx/>
                <a:buSzTx/>
                <a:tabLst/>
                <a:defRPr/>
              </a:pPr>
              <a:r>
                <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rPr>
                <a:t>Implement the European Research Area’s widening policies and disseminate them, while enabling Open Science</a:t>
              </a:r>
            </a:p>
          </p:txBody>
        </p:sp>
      </p:grpSp>
      <p:grpSp>
        <p:nvGrpSpPr>
          <p:cNvPr id="8" name="Grupa 7"/>
          <p:cNvGrpSpPr>
            <a:grpSpLocks noChangeAspect="1"/>
          </p:cNvGrpSpPr>
          <p:nvPr/>
        </p:nvGrpSpPr>
        <p:grpSpPr>
          <a:xfrm>
            <a:off x="841769" y="5698544"/>
            <a:ext cx="10529977" cy="926641"/>
            <a:chOff x="1443310" y="5781257"/>
            <a:chExt cx="9000000" cy="792000"/>
          </a:xfrm>
        </p:grpSpPr>
        <p:grpSp>
          <p:nvGrpSpPr>
            <p:cNvPr id="29" name="Gruppieren 28">
              <a:extLst>
                <a:ext uri="{FF2B5EF4-FFF2-40B4-BE49-F238E27FC236}">
                  <a16:creationId xmlns:a16="http://schemas.microsoft.com/office/drawing/2014/main" id="{A6DC7590-D2DA-44EC-8CBF-67A458B4F96C}"/>
                </a:ext>
              </a:extLst>
            </p:cNvPr>
            <p:cNvGrpSpPr/>
            <p:nvPr/>
          </p:nvGrpSpPr>
          <p:grpSpPr>
            <a:xfrm>
              <a:off x="1443310" y="5781257"/>
              <a:ext cx="9000000" cy="792000"/>
              <a:chOff x="9101815" y="1154805"/>
              <a:chExt cx="1560266" cy="1579005"/>
            </a:xfrm>
          </p:grpSpPr>
          <p:sp>
            <p:nvSpPr>
              <p:cNvPr id="30" name="Rechteck: abgerundete Ecken 29">
                <a:extLst>
                  <a:ext uri="{FF2B5EF4-FFF2-40B4-BE49-F238E27FC236}">
                    <a16:creationId xmlns:a16="http://schemas.microsoft.com/office/drawing/2014/main" id="{D1B31E22-5DEC-468F-B54A-436FAF68602C}"/>
                  </a:ext>
                </a:extLst>
              </p:cNvPr>
              <p:cNvSpPr/>
              <p:nvPr/>
            </p:nvSpPr>
            <p:spPr>
              <a:xfrm>
                <a:off x="9101815" y="1154805"/>
                <a:ext cx="1560266" cy="1579005"/>
              </a:xfrm>
              <a:prstGeom prst="roundRect">
                <a:avLst/>
              </a:prstGeom>
              <a:solidFill>
                <a:srgbClr val="54967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just">
                  <a:spcAft>
                    <a:spcPts val="600"/>
                  </a:spcAft>
                </a:pPr>
                <a:endParaRPr lang="en-GB" noProof="0" dirty="0"/>
              </a:p>
            </p:txBody>
          </p:sp>
          <p:sp>
            <p:nvSpPr>
              <p:cNvPr id="31" name="Rechteck: abgerundete Ecken 4">
                <a:extLst>
                  <a:ext uri="{FF2B5EF4-FFF2-40B4-BE49-F238E27FC236}">
                    <a16:creationId xmlns:a16="http://schemas.microsoft.com/office/drawing/2014/main" id="{A665028A-19B5-4A8C-B6A6-6B2406ED8A8F}"/>
                  </a:ext>
                </a:extLst>
              </p:cNvPr>
              <p:cNvSpPr txBox="1"/>
              <p:nvPr/>
            </p:nvSpPr>
            <p:spPr>
              <a:xfrm>
                <a:off x="9177981" y="1230971"/>
                <a:ext cx="1407934" cy="142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just" defTabSz="2889250">
                  <a:spcAft>
                    <a:spcPts val="600"/>
                  </a:spcAft>
                  <a:buNone/>
                </a:pPr>
                <a:r>
                  <a:rPr lang="en-GB" kern="1200" noProof="0" dirty="0"/>
                  <a:t> </a:t>
                </a:r>
              </a:p>
            </p:txBody>
          </p:sp>
        </p:grpSp>
        <p:pic>
          <p:nvPicPr>
            <p:cNvPr id="37" name="Picture 5">
              <a:extLst>
                <a:ext uri="{FF2B5EF4-FFF2-40B4-BE49-F238E27FC236}">
                  <a16:creationId xmlns:a16="http://schemas.microsoft.com/office/drawing/2014/main" id="{C6BEB2AC-B242-4F58-97FD-15F397DEBDC8}"/>
                </a:ext>
              </a:extLst>
            </p:cNvPr>
            <p:cNvPicPr>
              <a:picLocks noChangeAspect="1"/>
            </p:cNvPicPr>
            <p:nvPr/>
          </p:nvPicPr>
          <p:blipFill rotWithShape="1">
            <a:blip r:embed="rId3"/>
            <a:srcRect l="2612" t="87617" r="90050" b="3392"/>
            <a:stretch/>
          </p:blipFill>
          <p:spPr>
            <a:xfrm>
              <a:off x="1653143" y="5998662"/>
              <a:ext cx="419854" cy="357189"/>
            </a:xfrm>
            <a:prstGeom prst="rect">
              <a:avLst/>
            </a:prstGeom>
          </p:spPr>
        </p:pic>
        <p:sp>
          <p:nvSpPr>
            <p:cNvPr id="43" name="TextBox 9">
              <a:extLst>
                <a:ext uri="{FF2B5EF4-FFF2-40B4-BE49-F238E27FC236}">
                  <a16:creationId xmlns:a16="http://schemas.microsoft.com/office/drawing/2014/main" id="{9E832613-85D6-4572-A1E6-F9E4E2B95596}"/>
                </a:ext>
              </a:extLst>
            </p:cNvPr>
            <p:cNvSpPr txBox="1"/>
            <p:nvPr/>
          </p:nvSpPr>
          <p:spPr>
            <a:xfrm>
              <a:off x="2400666" y="5948427"/>
              <a:ext cx="7805938" cy="447196"/>
            </a:xfrm>
            <a:prstGeom prst="rect">
              <a:avLst/>
            </a:prstGeom>
            <a:noFill/>
          </p:spPr>
          <p:txBody>
            <a:bodyPr wrap="square" rtlCol="0">
              <a:spAutoFit/>
            </a:bodyPr>
            <a:lstStyle/>
            <a:p>
              <a:pPr lvl="0" algn="just">
                <a:spcAft>
                  <a:spcPts val="600"/>
                </a:spcAft>
                <a:buClrTx/>
                <a:defRPr/>
              </a:pPr>
              <a:r>
                <a:rPr lang="en-GB" kern="1200" noProof="0" dirty="0">
                  <a:solidFill>
                    <a:srgbClr val="FFFFFF"/>
                  </a:solidFill>
                  <a:latin typeface="+mn-lt"/>
                  <a:ea typeface="Roboto Light" panose="02000000000000000000" pitchFamily="2" charset="0"/>
                  <a:cs typeface="+mn-cs"/>
                </a:rPr>
                <a:t>Promote the implementation of gender equality plans in areas such as recruitment, research career assessment, work-life balance, leadership, research and excellent education practices</a:t>
              </a:r>
              <a:endParaRPr kumimoji="0" lang="en-GB" b="0" i="0" u="none" strike="noStrike" kern="1200" cap="none" spc="0" normalizeH="0" baseline="0" noProof="0" dirty="0">
                <a:ln>
                  <a:noFill/>
                </a:ln>
                <a:solidFill>
                  <a:srgbClr val="FFFFFF"/>
                </a:solidFill>
                <a:effectLst/>
                <a:uLnTx/>
                <a:uFillTx/>
                <a:latin typeface="+mn-lt"/>
                <a:ea typeface="Roboto Light" panose="02000000000000000000" pitchFamily="2" charset="0"/>
                <a:cs typeface="+mn-cs"/>
              </a:endParaRPr>
            </a:p>
          </p:txBody>
        </p:sp>
      </p:grpSp>
      <p:sp>
        <p:nvSpPr>
          <p:cNvPr id="44" name="Tytuł 1"/>
          <p:cNvSpPr>
            <a:spLocks noGrp="1"/>
          </p:cNvSpPr>
          <p:nvPr>
            <p:ph type="title"/>
          </p:nvPr>
        </p:nvSpPr>
        <p:spPr>
          <a:xfrm>
            <a:off x="568418" y="393593"/>
            <a:ext cx="11469600" cy="830053"/>
          </a:xfrm>
        </p:spPr>
        <p:txBody>
          <a:bodyPr/>
          <a:lstStyle/>
          <a:p>
            <a:r>
              <a:rPr lang="en-GB" noProof="0" dirty="0">
                <a:latin typeface="+mj-lt"/>
                <a:ea typeface="Roboto" panose="02000000000000000000" pitchFamily="2" charset="0"/>
              </a:rPr>
              <a:t>Goals</a:t>
            </a:r>
            <a:endParaRPr lang="en-GB" b="1" strike="sngStrike" noProof="0" dirty="0">
              <a:latin typeface="+mj-lt"/>
              <a:ea typeface="Roboto" panose="02000000000000000000" pitchFamily="2" charset="0"/>
            </a:endParaRPr>
          </a:p>
        </p:txBody>
      </p:sp>
    </p:spTree>
    <p:extLst>
      <p:ext uri="{BB962C8B-B14F-4D97-AF65-F5344CB8AC3E}">
        <p14:creationId xmlns:p14="http://schemas.microsoft.com/office/powerpoint/2010/main" val="290250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5FB6-A418-3D8D-2ACD-9ED5D9650785}"/>
            </a:ext>
          </a:extLst>
        </p:cNvPr>
        <p:cNvGrpSpPr/>
        <p:nvPr/>
      </p:nvGrpSpPr>
      <p:grpSpPr>
        <a:xfrm>
          <a:off x="0" y="0"/>
          <a:ext cx="0" cy="0"/>
          <a:chOff x="0" y="0"/>
          <a:chExt cx="0" cy="0"/>
        </a:xfrm>
      </p:grpSpPr>
      <p:sp>
        <p:nvSpPr>
          <p:cNvPr id="44" name="Tytuł 1">
            <a:extLst>
              <a:ext uri="{FF2B5EF4-FFF2-40B4-BE49-F238E27FC236}">
                <a16:creationId xmlns:a16="http://schemas.microsoft.com/office/drawing/2014/main" id="{2D0D2751-9233-147E-CD96-8C31EB466908}"/>
              </a:ext>
            </a:extLst>
          </p:cNvPr>
          <p:cNvSpPr>
            <a:spLocks noGrp="1"/>
          </p:cNvSpPr>
          <p:nvPr>
            <p:ph type="title"/>
          </p:nvPr>
        </p:nvSpPr>
        <p:spPr>
          <a:xfrm>
            <a:off x="568418" y="393593"/>
            <a:ext cx="11469600" cy="830053"/>
          </a:xfrm>
        </p:spPr>
        <p:txBody>
          <a:bodyPr/>
          <a:lstStyle/>
          <a:p>
            <a:pPr lvl="0">
              <a:lnSpc>
                <a:spcPct val="90000"/>
              </a:lnSpc>
              <a:buClr>
                <a:srgbClr val="000000"/>
              </a:buClr>
              <a:buSzPts val="2000"/>
              <a:defRPr/>
            </a:pPr>
            <a:r>
              <a:rPr lang="en-GB" noProof="0" dirty="0">
                <a:latin typeface="+mj-lt"/>
                <a:ea typeface="Roboto" panose="02000000000000000000" pitchFamily="2" charset="0"/>
              </a:rPr>
              <a:t>Key Activities</a:t>
            </a:r>
            <a:endParaRPr lang="en-GB" noProof="0" dirty="0">
              <a:latin typeface="+mj-lt"/>
              <a:ea typeface="Roboto" panose="02000000000000000000" pitchFamily="2" charset="0"/>
              <a:sym typeface="Roboto"/>
            </a:endParaRPr>
          </a:p>
        </p:txBody>
      </p:sp>
      <p:grpSp>
        <p:nvGrpSpPr>
          <p:cNvPr id="9" name="Grupa 8">
            <a:extLst>
              <a:ext uri="{FF2B5EF4-FFF2-40B4-BE49-F238E27FC236}">
                <a16:creationId xmlns:a16="http://schemas.microsoft.com/office/drawing/2014/main" id="{1F15B8E5-188D-A372-79A9-8D42C39ED281}"/>
              </a:ext>
            </a:extLst>
          </p:cNvPr>
          <p:cNvGrpSpPr>
            <a:grpSpLocks noChangeAspect="1"/>
          </p:cNvGrpSpPr>
          <p:nvPr/>
        </p:nvGrpSpPr>
        <p:grpSpPr>
          <a:xfrm>
            <a:off x="2556597" y="1243285"/>
            <a:ext cx="7099994" cy="5072213"/>
            <a:chOff x="2182097" y="1312175"/>
            <a:chExt cx="4423608" cy="3901702"/>
          </a:xfrm>
        </p:grpSpPr>
        <p:sp>
          <p:nvSpPr>
            <p:cNvPr id="49" name="Prostokąt zaokrąglony 48">
              <a:extLst>
                <a:ext uri="{FF2B5EF4-FFF2-40B4-BE49-F238E27FC236}">
                  <a16:creationId xmlns:a16="http://schemas.microsoft.com/office/drawing/2014/main" id="{049D9550-C113-D4D9-5CCD-6541227358E7}"/>
                </a:ext>
              </a:extLst>
            </p:cNvPr>
            <p:cNvSpPr/>
            <p:nvPr/>
          </p:nvSpPr>
          <p:spPr>
            <a:xfrm>
              <a:off x="2183365" y="1315376"/>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Research</a:t>
              </a:r>
            </a:p>
            <a:p>
              <a:pPr lvl="0" algn="ctr"/>
              <a:r>
                <a:rPr lang="en-GB" sz="1700" b="1" noProof="0" dirty="0">
                  <a:ea typeface="Roboto" panose="020B0604020202020204" charset="0"/>
                </a:rPr>
                <a:t>&amp;</a:t>
              </a:r>
            </a:p>
            <a:p>
              <a:pPr lvl="0" algn="ctr"/>
              <a:r>
                <a:rPr lang="en-GB" sz="1700" b="1" noProof="0" dirty="0">
                  <a:ea typeface="Roboto" panose="020B0604020202020204" charset="0"/>
                </a:rPr>
                <a:t>Innovation</a:t>
              </a:r>
            </a:p>
          </p:txBody>
        </p:sp>
        <p:sp>
          <p:nvSpPr>
            <p:cNvPr id="50" name="Prostokąt zaokrąglony 49">
              <a:extLst>
                <a:ext uri="{FF2B5EF4-FFF2-40B4-BE49-F238E27FC236}">
                  <a16:creationId xmlns:a16="http://schemas.microsoft.com/office/drawing/2014/main" id="{3879A911-3756-F8FA-D820-40D3E3AB0E67}"/>
                </a:ext>
              </a:extLst>
            </p:cNvPr>
            <p:cNvSpPr/>
            <p:nvPr/>
          </p:nvSpPr>
          <p:spPr>
            <a:xfrm>
              <a:off x="3688003" y="1312175"/>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S&amp;I</a:t>
              </a:r>
            </a:p>
            <a:p>
              <a:pPr lvl="0" algn="ctr"/>
              <a:r>
                <a:rPr lang="en-GB" sz="1700" b="1" noProof="0" dirty="0">
                  <a:ea typeface="Roboto" panose="020B0604020202020204" charset="0"/>
                </a:rPr>
                <a:t>Skills</a:t>
              </a:r>
            </a:p>
            <a:p>
              <a:pPr lvl="0" algn="ctr"/>
              <a:r>
                <a:rPr lang="en-GB" sz="1700" b="1" noProof="0" dirty="0">
                  <a:ea typeface="Roboto" panose="020B0604020202020204" charset="0"/>
                </a:rPr>
                <a:t>Academy</a:t>
              </a:r>
            </a:p>
          </p:txBody>
        </p:sp>
        <p:sp>
          <p:nvSpPr>
            <p:cNvPr id="51" name="Prostokąt zaokrąglony 50">
              <a:extLst>
                <a:ext uri="{FF2B5EF4-FFF2-40B4-BE49-F238E27FC236}">
                  <a16:creationId xmlns:a16="http://schemas.microsoft.com/office/drawing/2014/main" id="{67323FF5-C284-BA2F-BE26-263EDF70AEE7}"/>
                </a:ext>
              </a:extLst>
            </p:cNvPr>
            <p:cNvSpPr/>
            <p:nvPr/>
          </p:nvSpPr>
          <p:spPr>
            <a:xfrm>
              <a:off x="2183364" y="2669242"/>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7850">
                <a:defRPr/>
              </a:pPr>
              <a:r>
                <a:rPr lang="en-GB" sz="1700" b="1" kern="1200" noProof="0" dirty="0">
                  <a:solidFill>
                    <a:schemeClr val="bg1"/>
                  </a:solidFill>
                  <a:ea typeface="Roboto" panose="020B0604020202020204" charset="0"/>
                </a:rPr>
                <a:t>Workshops</a:t>
              </a:r>
            </a:p>
            <a:p>
              <a:pPr algn="ctr" defTabSz="577850">
                <a:defRPr/>
              </a:pPr>
              <a:endParaRPr lang="en-GB" sz="1700" b="1" kern="1200" noProof="0" dirty="0">
                <a:solidFill>
                  <a:schemeClr val="bg1"/>
                </a:solidFill>
                <a:ea typeface="Roboto" panose="020B0604020202020204" charset="0"/>
              </a:endParaRPr>
            </a:p>
            <a:p>
              <a:pPr algn="ctr" defTabSz="577850">
                <a:defRPr/>
              </a:pPr>
              <a:r>
                <a:rPr lang="en-GB" sz="1700" b="1" kern="1200" noProof="0" dirty="0">
                  <a:solidFill>
                    <a:schemeClr val="bg1"/>
                  </a:solidFill>
                  <a:ea typeface="Roboto" panose="020B0604020202020204" charset="0"/>
                </a:rPr>
                <a:t>TED Talks</a:t>
              </a:r>
            </a:p>
            <a:p>
              <a:pPr algn="ctr" defTabSz="577850">
                <a:defRPr/>
              </a:pPr>
              <a:endParaRPr lang="en-GB" sz="1700" b="1" kern="1200" noProof="0" dirty="0">
                <a:solidFill>
                  <a:schemeClr val="bg1"/>
                </a:solidFill>
                <a:ea typeface="Roboto" panose="020B0604020202020204" charset="0"/>
              </a:endParaRPr>
            </a:p>
            <a:p>
              <a:pPr algn="ctr" defTabSz="577850">
                <a:defRPr/>
              </a:pPr>
              <a:r>
                <a:rPr lang="en-GB" sz="1700" b="1" kern="1200" noProof="0" dirty="0">
                  <a:solidFill>
                    <a:schemeClr val="bg1"/>
                  </a:solidFill>
                  <a:ea typeface="Roboto" panose="020B0604020202020204" charset="0"/>
                </a:rPr>
                <a:t> Hackathons</a:t>
              </a:r>
            </a:p>
          </p:txBody>
        </p:sp>
        <p:sp>
          <p:nvSpPr>
            <p:cNvPr id="52" name="Prostokąt zaokrąglony 51">
              <a:extLst>
                <a:ext uri="{FF2B5EF4-FFF2-40B4-BE49-F238E27FC236}">
                  <a16:creationId xmlns:a16="http://schemas.microsoft.com/office/drawing/2014/main" id="{95B131E7-3816-CBAD-97FD-D6C02E0235F4}"/>
                </a:ext>
              </a:extLst>
            </p:cNvPr>
            <p:cNvSpPr/>
            <p:nvPr/>
          </p:nvSpPr>
          <p:spPr>
            <a:xfrm>
              <a:off x="3681688" y="2669242"/>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Academia &amp;</a:t>
              </a:r>
            </a:p>
            <a:p>
              <a:pPr lvl="0" algn="ctr"/>
              <a:r>
                <a:rPr lang="en-GB" sz="1700" b="1" noProof="0" dirty="0">
                  <a:ea typeface="Roboto" panose="020B0604020202020204" charset="0"/>
                </a:rPr>
                <a:t>Business Cooperation</a:t>
              </a:r>
            </a:p>
          </p:txBody>
        </p:sp>
        <p:sp>
          <p:nvSpPr>
            <p:cNvPr id="53" name="Prostokąt zaokrąglony 52">
              <a:extLst>
                <a:ext uri="{FF2B5EF4-FFF2-40B4-BE49-F238E27FC236}">
                  <a16:creationId xmlns:a16="http://schemas.microsoft.com/office/drawing/2014/main" id="{C06C97FB-074F-6238-8CAF-F2C93FA089D3}"/>
                </a:ext>
              </a:extLst>
            </p:cNvPr>
            <p:cNvSpPr/>
            <p:nvPr/>
          </p:nvSpPr>
          <p:spPr>
            <a:xfrm>
              <a:off x="2182097" y="4023108"/>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Green</a:t>
              </a:r>
            </a:p>
            <a:p>
              <a:pPr lvl="0" algn="ctr"/>
              <a:r>
                <a:rPr lang="en-GB" sz="1700" b="1" noProof="0" dirty="0">
                  <a:ea typeface="Roboto" panose="020B0604020202020204" charset="0"/>
                </a:rPr>
                <a:t>Transition</a:t>
              </a:r>
            </a:p>
          </p:txBody>
        </p:sp>
        <p:sp>
          <p:nvSpPr>
            <p:cNvPr id="54" name="Prostokąt zaokrąglony 53">
              <a:extLst>
                <a:ext uri="{FF2B5EF4-FFF2-40B4-BE49-F238E27FC236}">
                  <a16:creationId xmlns:a16="http://schemas.microsoft.com/office/drawing/2014/main" id="{1D58D678-1DC2-7E8C-00E5-BC7D0AA11F4D}"/>
                </a:ext>
              </a:extLst>
            </p:cNvPr>
            <p:cNvSpPr/>
            <p:nvPr/>
          </p:nvSpPr>
          <p:spPr>
            <a:xfrm>
              <a:off x="3681688" y="4023108"/>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Centres</a:t>
              </a:r>
            </a:p>
            <a:p>
              <a:pPr lvl="0" algn="ctr"/>
              <a:r>
                <a:rPr lang="en-GB" sz="1700" b="1" noProof="0" dirty="0">
                  <a:ea typeface="Roboto" panose="020B0604020202020204" charset="0"/>
                </a:rPr>
                <a:t>of</a:t>
              </a:r>
            </a:p>
            <a:p>
              <a:pPr lvl="0" algn="ctr"/>
              <a:r>
                <a:rPr lang="en-GB" sz="1700" b="1" noProof="0" dirty="0">
                  <a:ea typeface="Roboto" panose="020B0604020202020204" charset="0"/>
                </a:rPr>
                <a:t>Excellence</a:t>
              </a:r>
            </a:p>
          </p:txBody>
        </p:sp>
        <p:sp>
          <p:nvSpPr>
            <p:cNvPr id="55" name="Prostokąt zaokrąglony 54">
              <a:extLst>
                <a:ext uri="{FF2B5EF4-FFF2-40B4-BE49-F238E27FC236}">
                  <a16:creationId xmlns:a16="http://schemas.microsoft.com/office/drawing/2014/main" id="{62C51183-2517-8B00-34CC-5B8CD9A59C58}"/>
                </a:ext>
              </a:extLst>
            </p:cNvPr>
            <p:cNvSpPr/>
            <p:nvPr/>
          </p:nvSpPr>
          <p:spPr>
            <a:xfrm>
              <a:off x="5192641" y="1312175"/>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r>
                <a:rPr lang="en-GB" sz="1700" b="1" kern="1200" noProof="0" dirty="0">
                  <a:ea typeface="Roboto" panose="020B0604020202020204" charset="0"/>
                </a:rPr>
                <a:t>PhD School</a:t>
              </a:r>
            </a:p>
            <a:p>
              <a:pPr lvl="0" algn="ctr" defTabSz="800100"/>
              <a:r>
                <a:rPr lang="en-GB" sz="1700" b="1" kern="1200" noProof="0" dirty="0">
                  <a:ea typeface="Roboto" panose="020B0604020202020204" charset="0"/>
                </a:rPr>
                <a:t>in Academia &amp;</a:t>
              </a:r>
            </a:p>
            <a:p>
              <a:pPr lvl="0" algn="ctr" defTabSz="800100"/>
              <a:r>
                <a:rPr lang="en-GB" sz="1700" b="1" kern="1200" noProof="0" dirty="0">
                  <a:ea typeface="Roboto" panose="020B0604020202020204" charset="0"/>
                </a:rPr>
                <a:t>Industry</a:t>
              </a:r>
            </a:p>
          </p:txBody>
        </p:sp>
        <p:sp>
          <p:nvSpPr>
            <p:cNvPr id="56" name="Prostokąt zaokrąglony 55">
              <a:extLst>
                <a:ext uri="{FF2B5EF4-FFF2-40B4-BE49-F238E27FC236}">
                  <a16:creationId xmlns:a16="http://schemas.microsoft.com/office/drawing/2014/main" id="{B8CB25E8-CCAC-7D86-BB32-A74E2513BCF6}"/>
                </a:ext>
              </a:extLst>
            </p:cNvPr>
            <p:cNvSpPr/>
            <p:nvPr/>
          </p:nvSpPr>
          <p:spPr>
            <a:xfrm>
              <a:off x="5187593" y="2669242"/>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Living Labs</a:t>
              </a:r>
              <a:br>
                <a:rPr lang="en-GB" sz="1700" b="1" noProof="0" dirty="0">
                  <a:ea typeface="Roboto" panose="020B0604020202020204" charset="0"/>
                </a:rPr>
              </a:br>
              <a:r>
                <a:rPr lang="en-GB" sz="1700" b="1" noProof="0" dirty="0">
                  <a:ea typeface="Roboto" panose="020B0604020202020204" charset="0"/>
                </a:rPr>
                <a:t>&amp; Expert Communities</a:t>
              </a:r>
            </a:p>
          </p:txBody>
        </p:sp>
        <p:sp>
          <p:nvSpPr>
            <p:cNvPr id="57" name="Prostokąt zaokrąglony 56">
              <a:extLst>
                <a:ext uri="{FF2B5EF4-FFF2-40B4-BE49-F238E27FC236}">
                  <a16:creationId xmlns:a16="http://schemas.microsoft.com/office/drawing/2014/main" id="{5E0A7A27-C551-C3F0-1CA5-8DD70C6A19E3}"/>
                </a:ext>
              </a:extLst>
            </p:cNvPr>
            <p:cNvSpPr/>
            <p:nvPr/>
          </p:nvSpPr>
          <p:spPr>
            <a:xfrm>
              <a:off x="5187593" y="4023108"/>
              <a:ext cx="1413064" cy="1190769"/>
            </a:xfrm>
            <a:prstGeom prst="roundRect">
              <a:avLst/>
            </a:prstGeom>
            <a:solidFill>
              <a:srgbClr val="4F9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Open</a:t>
              </a:r>
            </a:p>
            <a:p>
              <a:pPr lvl="0" algn="ctr"/>
              <a:r>
                <a:rPr lang="en-GB" sz="1700" b="1" noProof="0" dirty="0">
                  <a:ea typeface="Roboto" panose="020B0604020202020204" charset="0"/>
                </a:rPr>
                <a:t>Science</a:t>
              </a:r>
            </a:p>
          </p:txBody>
        </p:sp>
      </p:grpSp>
      <p:grpSp>
        <p:nvGrpSpPr>
          <p:cNvPr id="2" name="Grupa 3">
            <a:extLst>
              <a:ext uri="{FF2B5EF4-FFF2-40B4-BE49-F238E27FC236}">
                <a16:creationId xmlns:a16="http://schemas.microsoft.com/office/drawing/2014/main" id="{215156B3-F0B6-5A94-82C0-56EF3DC32449}"/>
              </a:ext>
            </a:extLst>
          </p:cNvPr>
          <p:cNvGrpSpPr>
            <a:grpSpLocks noChangeAspect="1"/>
          </p:cNvGrpSpPr>
          <p:nvPr/>
        </p:nvGrpSpPr>
        <p:grpSpPr>
          <a:xfrm>
            <a:off x="149721" y="1243285"/>
            <a:ext cx="2268003" cy="5072213"/>
            <a:chOff x="340639" y="1317235"/>
            <a:chExt cx="1388736" cy="3901702"/>
          </a:xfrm>
        </p:grpSpPr>
        <p:sp>
          <p:nvSpPr>
            <p:cNvPr id="3" name="Prostokąt zaokrąglony 45">
              <a:extLst>
                <a:ext uri="{FF2B5EF4-FFF2-40B4-BE49-F238E27FC236}">
                  <a16:creationId xmlns:a16="http://schemas.microsoft.com/office/drawing/2014/main" id="{9F17E031-DBE1-7F7D-C688-B82E773A0980}"/>
                </a:ext>
              </a:extLst>
            </p:cNvPr>
            <p:cNvSpPr/>
            <p:nvPr/>
          </p:nvSpPr>
          <p:spPr>
            <a:xfrm>
              <a:off x="340641" y="1317235"/>
              <a:ext cx="1388734" cy="1190769"/>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defRPr/>
              </a:pPr>
              <a:r>
                <a:rPr lang="en-GB" sz="1700" b="1" kern="1200" noProof="0" dirty="0">
                  <a:solidFill>
                    <a:schemeClr val="bg1"/>
                  </a:solidFill>
                  <a:ea typeface="Roboto" panose="020B0604020202020204" charset="0"/>
                </a:rPr>
                <a:t>Outreach</a:t>
              </a:r>
            </a:p>
          </p:txBody>
        </p:sp>
        <p:sp>
          <p:nvSpPr>
            <p:cNvPr id="5" name="Prostokąt zaokrąglony 46">
              <a:extLst>
                <a:ext uri="{FF2B5EF4-FFF2-40B4-BE49-F238E27FC236}">
                  <a16:creationId xmlns:a16="http://schemas.microsoft.com/office/drawing/2014/main" id="{67111B07-525B-773D-F866-8B4AF2F7DABE}"/>
                </a:ext>
              </a:extLst>
            </p:cNvPr>
            <p:cNvSpPr/>
            <p:nvPr/>
          </p:nvSpPr>
          <p:spPr>
            <a:xfrm>
              <a:off x="340640" y="2674302"/>
              <a:ext cx="1388734" cy="1190769"/>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defRPr/>
              </a:pPr>
              <a:r>
                <a:rPr lang="en-GB" sz="1700" b="1" kern="1200" noProof="0" dirty="0">
                  <a:ea typeface="Roboto" panose="020B0604020202020204" charset="0"/>
                </a:rPr>
                <a:t>Matchmaking</a:t>
              </a:r>
            </a:p>
          </p:txBody>
        </p:sp>
        <p:sp>
          <p:nvSpPr>
            <p:cNvPr id="6" name="Prostokąt zaokrąglony 47">
              <a:extLst>
                <a:ext uri="{FF2B5EF4-FFF2-40B4-BE49-F238E27FC236}">
                  <a16:creationId xmlns:a16="http://schemas.microsoft.com/office/drawing/2014/main" id="{D3DBDCE6-F744-4E2E-67AA-7F1C276DD044}"/>
                </a:ext>
              </a:extLst>
            </p:cNvPr>
            <p:cNvSpPr/>
            <p:nvPr/>
          </p:nvSpPr>
          <p:spPr>
            <a:xfrm>
              <a:off x="340639" y="4028168"/>
              <a:ext cx="1388734" cy="1190769"/>
            </a:xfrm>
            <a:prstGeom prst="roundRect">
              <a:avLst/>
            </a:prstGeom>
            <a:solidFill>
              <a:srgbClr val="58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defRPr/>
              </a:pPr>
              <a:r>
                <a:rPr lang="en-GB" sz="1700" b="1" kern="1200" noProof="0" dirty="0">
                  <a:solidFill>
                    <a:schemeClr val="bg1"/>
                  </a:solidFill>
                  <a:ea typeface="Roboto" panose="020B0604020202020204" charset="0"/>
                </a:rPr>
                <a:t>Policy Recommendations</a:t>
              </a:r>
            </a:p>
          </p:txBody>
        </p:sp>
      </p:grpSp>
      <p:grpSp>
        <p:nvGrpSpPr>
          <p:cNvPr id="7" name="Agrupar 6">
            <a:extLst>
              <a:ext uri="{FF2B5EF4-FFF2-40B4-BE49-F238E27FC236}">
                <a16:creationId xmlns:a16="http://schemas.microsoft.com/office/drawing/2014/main" id="{788C489D-956C-60B6-8AAC-34E4FBCDB05E}"/>
              </a:ext>
            </a:extLst>
          </p:cNvPr>
          <p:cNvGrpSpPr/>
          <p:nvPr/>
        </p:nvGrpSpPr>
        <p:grpSpPr>
          <a:xfrm>
            <a:off x="9797500" y="1243285"/>
            <a:ext cx="2268000" cy="5072213"/>
            <a:chOff x="9797500" y="1243285"/>
            <a:chExt cx="2268000" cy="5072213"/>
          </a:xfrm>
        </p:grpSpPr>
        <p:sp>
          <p:nvSpPr>
            <p:cNvPr id="58" name="Prostokąt zaokrąglony 57">
              <a:extLst>
                <a:ext uri="{FF2B5EF4-FFF2-40B4-BE49-F238E27FC236}">
                  <a16:creationId xmlns:a16="http://schemas.microsoft.com/office/drawing/2014/main" id="{74044C2B-B1BC-E734-544D-31764C579A4A}"/>
                </a:ext>
              </a:extLst>
            </p:cNvPr>
            <p:cNvSpPr/>
            <p:nvPr/>
          </p:nvSpPr>
          <p:spPr>
            <a:xfrm>
              <a:off x="9797500" y="1243285"/>
              <a:ext cx="2268000" cy="1548000"/>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defRPr/>
              </a:pPr>
              <a:r>
                <a:rPr lang="en-GB" sz="1700" b="1" kern="1200" noProof="0" dirty="0">
                  <a:ea typeface="Roboto" panose="020B0604020202020204" charset="0"/>
                </a:rPr>
                <a:t>Research Communities</a:t>
              </a:r>
            </a:p>
          </p:txBody>
        </p:sp>
        <p:sp>
          <p:nvSpPr>
            <p:cNvPr id="16" name="Prostokąt zaokrąglony 57">
              <a:extLst>
                <a:ext uri="{FF2B5EF4-FFF2-40B4-BE49-F238E27FC236}">
                  <a16:creationId xmlns:a16="http://schemas.microsoft.com/office/drawing/2014/main" id="{361262B7-4B57-7428-3BD2-78297E4E5F90}"/>
                </a:ext>
              </a:extLst>
            </p:cNvPr>
            <p:cNvSpPr/>
            <p:nvPr/>
          </p:nvSpPr>
          <p:spPr>
            <a:xfrm>
              <a:off x="9797500" y="3007472"/>
              <a:ext cx="2268000" cy="1548000"/>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Sharing Infrastructures</a:t>
              </a:r>
            </a:p>
          </p:txBody>
        </p:sp>
        <p:sp>
          <p:nvSpPr>
            <p:cNvPr id="4" name="Prostokąt zaokrąglony 57">
              <a:extLst>
                <a:ext uri="{FF2B5EF4-FFF2-40B4-BE49-F238E27FC236}">
                  <a16:creationId xmlns:a16="http://schemas.microsoft.com/office/drawing/2014/main" id="{4DC8C40B-7CF9-3709-E7C8-BAD4C7DFAC88}"/>
                </a:ext>
              </a:extLst>
            </p:cNvPr>
            <p:cNvSpPr/>
            <p:nvPr/>
          </p:nvSpPr>
          <p:spPr>
            <a:xfrm>
              <a:off x="9797500" y="4767498"/>
              <a:ext cx="2268000" cy="1548000"/>
            </a:xfrm>
            <a:prstGeom prst="roundRect">
              <a:avLst/>
            </a:prstGeom>
            <a:solidFill>
              <a:srgbClr val="52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700" b="1" noProof="0" dirty="0">
                  <a:ea typeface="Roboto" panose="020B0604020202020204" charset="0"/>
                </a:rPr>
                <a:t>Accelerate</a:t>
              </a:r>
              <a:br>
                <a:rPr lang="en-GB" sz="1700" b="1" noProof="0" dirty="0">
                  <a:ea typeface="Roboto" panose="020B0604020202020204" charset="0"/>
                </a:rPr>
              </a:br>
              <a:r>
                <a:rPr lang="en-GB" sz="1700" b="1" noProof="0" dirty="0">
                  <a:ea typeface="Roboto" panose="020B0604020202020204" charset="0"/>
                </a:rPr>
                <a:t>Digital Transition</a:t>
              </a:r>
            </a:p>
          </p:txBody>
        </p:sp>
      </p:grpSp>
    </p:spTree>
    <p:extLst>
      <p:ext uri="{BB962C8B-B14F-4D97-AF65-F5344CB8AC3E}">
        <p14:creationId xmlns:p14="http://schemas.microsoft.com/office/powerpoint/2010/main" val="178613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83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700000"/>
            <a:ext cx="12192000" cy="982799"/>
          </a:xfrm>
        </p:spPr>
        <p:txBody>
          <a:bodyPr/>
          <a:lstStyle/>
          <a:p>
            <a:r>
              <a:rPr lang="en-GB" noProof="0" dirty="0"/>
              <a:t>Thank you!</a:t>
            </a:r>
          </a:p>
        </p:txBody>
      </p:sp>
    </p:spTree>
    <p:extLst>
      <p:ext uri="{BB962C8B-B14F-4D97-AF65-F5344CB8AC3E}">
        <p14:creationId xmlns:p14="http://schemas.microsoft.com/office/powerpoint/2010/main" val="1451820830"/>
      </p:ext>
    </p:extLst>
  </p:cSld>
  <p:clrMapOvr>
    <a:masterClrMapping/>
  </p:clrMapOvr>
</p:sld>
</file>

<file path=ppt/theme/theme1.xml><?xml version="1.0" encoding="utf-8"?>
<a:theme xmlns:a="http://schemas.openxmlformats.org/drawingml/2006/main" name="Office">
  <a:themeElements>
    <a:clrScheme name="Niestandardowy 2">
      <a:dk1>
        <a:srgbClr val="4C5B5D"/>
      </a:dk1>
      <a:lt1>
        <a:sysClr val="window" lastClr="FFFFFF"/>
      </a:lt1>
      <a:dk2>
        <a:srgbClr val="394445"/>
      </a:dk2>
      <a:lt2>
        <a:srgbClr val="DFEBE5"/>
      </a:lt2>
      <a:accent1>
        <a:srgbClr val="69B194"/>
      </a:accent1>
      <a:accent2>
        <a:srgbClr val="96CBAA"/>
      </a:accent2>
      <a:accent3>
        <a:srgbClr val="C2E5E2"/>
      </a:accent3>
      <a:accent4>
        <a:srgbClr val="F9AB89"/>
      </a:accent4>
      <a:accent5>
        <a:srgbClr val="E2804F"/>
      </a:accent5>
      <a:accent6>
        <a:srgbClr val="F1DCCC"/>
      </a:accent6>
      <a:hlink>
        <a:srgbClr val="69B194"/>
      </a:hlink>
      <a:folHlink>
        <a:srgbClr val="81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Niestandardowy 2">
      <a:dk1>
        <a:srgbClr val="4C5B5D"/>
      </a:dk1>
      <a:lt1>
        <a:sysClr val="window" lastClr="FFFFFF"/>
      </a:lt1>
      <a:dk2>
        <a:srgbClr val="394445"/>
      </a:dk2>
      <a:lt2>
        <a:srgbClr val="DFEBE5"/>
      </a:lt2>
      <a:accent1>
        <a:srgbClr val="69B194"/>
      </a:accent1>
      <a:accent2>
        <a:srgbClr val="96CBAA"/>
      </a:accent2>
      <a:accent3>
        <a:srgbClr val="C2E5E2"/>
      </a:accent3>
      <a:accent4>
        <a:srgbClr val="F9AB89"/>
      </a:accent4>
      <a:accent5>
        <a:srgbClr val="E2804F"/>
      </a:accent5>
      <a:accent6>
        <a:srgbClr val="F1DCCC"/>
      </a:accent6>
      <a:hlink>
        <a:srgbClr val="69B194"/>
      </a:hlink>
      <a:folHlink>
        <a:srgbClr val="81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8709</TotalTime>
  <Words>358</Words>
  <Application>Microsoft Office PowerPoint</Application>
  <PresentationFormat>Ecrã Panorâmico</PresentationFormat>
  <Paragraphs>81</Paragraphs>
  <Slides>8</Slides>
  <Notes>5</Notes>
  <HiddenSlides>0</HiddenSlides>
  <MMClips>0</MMClips>
  <ScaleCrop>false</ScaleCrop>
  <HeadingPairs>
    <vt:vector size="6" baseType="variant">
      <vt:variant>
        <vt:lpstr>Tipos de letra usados</vt:lpstr>
      </vt:variant>
      <vt:variant>
        <vt:i4>4</vt:i4>
      </vt:variant>
      <vt:variant>
        <vt:lpstr>Tema</vt:lpstr>
      </vt:variant>
      <vt:variant>
        <vt:i4>2</vt:i4>
      </vt:variant>
      <vt:variant>
        <vt:lpstr>Títulos dos diapositivos</vt:lpstr>
      </vt:variant>
      <vt:variant>
        <vt:i4>8</vt:i4>
      </vt:variant>
    </vt:vector>
  </HeadingPairs>
  <TitlesOfParts>
    <vt:vector size="14" baseType="lpstr">
      <vt:lpstr>Arial</vt:lpstr>
      <vt:lpstr>Calibri</vt:lpstr>
      <vt:lpstr>Roboto</vt:lpstr>
      <vt:lpstr>Wingdings</vt:lpstr>
      <vt:lpstr>Office</vt:lpstr>
      <vt:lpstr>1_Office</vt:lpstr>
      <vt:lpstr>In a Nutshell</vt:lpstr>
      <vt:lpstr>Unite! Widening</vt:lpstr>
      <vt:lpstr>The Project</vt:lpstr>
      <vt:lpstr>Consortium Partners</vt:lpstr>
      <vt:lpstr>Goals</vt:lpstr>
      <vt:lpstr>Key Activities</vt:lpstr>
      <vt:lpstr>Apresentação do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Mirella Sciortino</dc:creator>
  <cp:lastModifiedBy>Cláudia Figueira</cp:lastModifiedBy>
  <cp:revision>59</cp:revision>
  <dcterms:created xsi:type="dcterms:W3CDTF">2020-11-21T21:20:32Z</dcterms:created>
  <dcterms:modified xsi:type="dcterms:W3CDTF">2025-05-07T17:54:43Z</dcterms:modified>
</cp:coreProperties>
</file>